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78" r:id="rId5"/>
    <p:sldId id="277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D4D"/>
    <a:srgbClr val="0BADAE"/>
    <a:srgbClr val="DB0D25"/>
    <a:srgbClr val="CE3911"/>
    <a:srgbClr val="383838"/>
    <a:srgbClr val="E09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93F55-A8C0-D9C1-7B52-8E208D0D37A4}" v="15" dt="2023-04-29T04:18:4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9E6E-CC92-3A43-AF01-E72171AB00BF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C5CC1-4728-CA4F-86DF-1A88775AE6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885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C5CC1-4728-CA4F-86DF-1A88775AE6C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743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C5CC1-4728-CA4F-86DF-1A88775AE6C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60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C5CC1-4728-CA4F-86DF-1A88775AE6C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621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A2448-0110-1BE6-FD44-EAF4FF37F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F09055-A1CE-EBB4-3917-6E06FDF5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71B5C-19D4-302D-9E07-A63FF3BE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1596F-34F8-E3BD-F2BD-AAFEF2CC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9022A-DFCD-2705-72F8-6A65C4BA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839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50AC0-B6D6-0073-79A2-30494B93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D7489D-86EC-2402-215A-6FF70F8B4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B1681-B67F-B4F9-8415-BFD4FD67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7B881-813E-923F-95DF-044F6DDB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0CF53-19C3-050C-2E57-2290669C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982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E7C1AE-B699-367E-BA23-DA40C4298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13377A-E767-1508-DC64-3367E0BB5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447B2-BD81-E2E1-621C-1E81ABC6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DCABC-D584-C43C-046C-68F8D3D3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80B19-88BA-3BCB-AAFA-701E5308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71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8C9D8-5A9F-2E94-E365-D487AC48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29729-25F2-1484-15C2-AD4E976F1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EC7F5F-6C2B-EFD8-CFDE-5BE8FCF0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E2132-A76D-00F9-55D4-D70A05FB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E8C4E-085B-960E-C094-6A629ECE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922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515F3-C4B1-DEDD-1045-6A99F4AF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D8CF8D-F6DC-6A40-DBF0-7958ED27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93575A-AD14-18A7-A921-7403EDB0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6F684-E700-7691-6F61-4C007B2D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BB109-EB23-EFB7-7241-34A6FF82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69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FEF2A-B07E-9AA0-F5B4-3F01919B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C019F-09FF-23FA-0D98-49D4FCBA8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56172C-372C-C1D1-EB59-613A9430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691E7-FD25-DF19-DF5D-C4CFCDF9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6AFEC-91FE-6915-9A9C-FF934EF5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FBB069-1686-C2AC-D619-9ECA6D02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554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92A04-5E2A-70B5-641D-9E5D2E04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1E9B16-AB69-AFCC-3B05-333F6BA9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012ED4-E226-0B1B-27C8-821F39A6F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EBC6C6-1913-B8D8-2E27-31DFCCC04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65F5FB-C466-E0DD-613A-057B4C475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78A320-1DE3-84DC-66B4-5101C60C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2092C3-ED30-664B-93D5-41762017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A9458E-5B64-440F-5E56-635CB771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740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A7A1F-91E0-EABD-E93D-4C693724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ADE4CF-C50D-72E3-B768-C6EE5264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DCB7A3-BDCA-A081-B605-EDDA8AA8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F9831D-F03D-DF9A-81DC-C698077B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73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C9B467-09C1-F5B5-FEB8-530DEC9E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E3F908-E53C-ABC3-D4EC-3B216359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82FD-703F-4210-2136-B68D8A2A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436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1BD32-24D2-2C95-70DC-4DE8699D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5CA84-F892-651D-650D-521049DB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4956E-F29A-A504-6AC7-ADFDA859D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39064-9CF9-53E9-8FD0-577D1D89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A65309-0A3A-03B8-11F0-BD008AB1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01878-11E4-A417-CB88-8C3CCFCB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808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45941-E652-9FC2-03D2-52DF27C6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BA2CBF-7BB5-0701-16DA-4B51DF259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873FE5-B59B-F0A7-8DA9-160C13B82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02B2A4-8340-AB65-2B06-BC235700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ABA8C1-0FE7-D944-1925-5C775D95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26A12-F2BB-3E09-1EB3-99AF39D5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956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A0354A-C46D-B695-F26E-2017BCB1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49E35C-A92C-8132-6D19-8C365FC2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462C1-0230-84E8-9F42-FFF729C9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3A05-0F95-5D48-90FF-83397F571F8C}" type="datetimeFigureOut">
              <a:rPr lang="es-ES_tradnl" smtClean="0"/>
              <a:t>23/06/2023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BEC6B7-A6AD-2D17-3843-CD077ECDB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F3467-0E6B-02CF-5097-1B7E6B93C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6D273-7F08-B44C-A0B5-93D1426959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814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Un paraguas de colores&#10;&#10;Descripción generada automáticamente">
            <a:extLst>
              <a:ext uri="{FF2B5EF4-FFF2-40B4-BE49-F238E27FC236}">
                <a16:creationId xmlns:a16="http://schemas.microsoft.com/office/drawing/2014/main" id="{24F84512-D847-37E4-F447-F7A7268BB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" y="-9997"/>
            <a:ext cx="12239165" cy="68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620640-3F4C-D0AA-830D-1D62184A9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0C9FB7-FB12-CCC6-E3EC-F69B0E3CA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AB25E-53BC-6332-DECA-9DE35B204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8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0B4D4AA-4729-68D8-02DE-1576AC9E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8804F8-5AFF-D78E-6166-EC56D78B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D1090F-0F2D-BDCC-E13A-FEB3088A6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8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B665EF-8F64-292B-D9E4-4F33CD67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2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22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́N-IDPAC" id="{8F3ACC59-2790-4D43-BCCB-892DC7841F08}" vid="{0BADFA47-2DB5-6440-964A-D54B7F0766E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Panorámica</PresentationFormat>
  <Paragraphs>3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5</cp:revision>
  <dcterms:created xsi:type="dcterms:W3CDTF">2023-01-23T17:01:38Z</dcterms:created>
  <dcterms:modified xsi:type="dcterms:W3CDTF">2023-06-23T23:45:26Z</dcterms:modified>
</cp:coreProperties>
</file>