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81" r:id="rId8"/>
    <p:sldId id="265" r:id="rId9"/>
    <p:sldId id="264" r:id="rId10"/>
    <p:sldId id="267" r:id="rId11"/>
    <p:sldId id="266" r:id="rId12"/>
    <p:sldId id="268" r:id="rId13"/>
    <p:sldId id="270" r:id="rId14"/>
    <p:sldId id="271" r:id="rId15"/>
    <p:sldId id="269" r:id="rId16"/>
    <p:sldId id="272" r:id="rId17"/>
    <p:sldId id="273" r:id="rId18"/>
    <p:sldId id="274" r:id="rId19"/>
    <p:sldId id="276" r:id="rId20"/>
    <p:sldId id="275" r:id="rId21"/>
    <p:sldId id="278" r:id="rId22"/>
    <p:sldId id="279" r:id="rId23"/>
    <p:sldId id="280" r:id="rId24"/>
    <p:sldId id="284" r:id="rId25"/>
    <p:sldId id="283" r:id="rId26"/>
    <p:sldId id="282" r:id="rId27"/>
    <p:sldId id="285" r:id="rId28"/>
    <p:sldId id="286" r:id="rId29"/>
    <p:sldId id="287" r:id="rId30"/>
    <p:sldId id="288" r:id="rId31"/>
    <p:sldId id="291" r:id="rId32"/>
    <p:sldId id="290" r:id="rId3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3"/>
    <p:restoredTop sz="94631"/>
  </p:normalViewPr>
  <p:slideViewPr>
    <p:cSldViewPr snapToGrid="0" snapToObjects="1">
      <p:cViewPr varScale="1">
        <p:scale>
          <a:sx n="127" d="100"/>
          <a:sy n="127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AE09-5E7A-F349-B47C-5FCCD44AB077}" type="datetimeFigureOut">
              <a:rPr lang="es-ES_tradnl" smtClean="0"/>
              <a:t>30/07/2024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67B4-B861-D343-8205-8750B8DAF8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652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AE09-5E7A-F349-B47C-5FCCD44AB077}" type="datetimeFigureOut">
              <a:rPr lang="es-ES_tradnl" smtClean="0"/>
              <a:t>30/07/2024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67B4-B861-D343-8205-8750B8DAF8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318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AE09-5E7A-F349-B47C-5FCCD44AB077}" type="datetimeFigureOut">
              <a:rPr lang="es-ES_tradnl" smtClean="0"/>
              <a:t>30/07/2024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67B4-B861-D343-8205-8750B8DAF8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454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4531" y="6435268"/>
            <a:ext cx="25587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© 2018 </a:t>
            </a:r>
            <a:r>
              <a:rPr lang="en-US" sz="9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Creative</a:t>
            </a:r>
            <a:r>
              <a:rPr lang="en-US" sz="900" b="1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11438107" y="113418"/>
            <a:ext cx="647169" cy="647169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553140" y="283114"/>
            <a:ext cx="417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400" smtClean="0">
                <a:solidFill>
                  <a:schemeClr val="bg1"/>
                </a:solidFill>
                <a:latin typeface="+mj-lt"/>
              </a:rPr>
              <a:pPr algn="ctr"/>
              <a:t>‹Nº›</a:t>
            </a:fld>
            <a:endParaRPr lang="en-US" sz="12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01329" y="6550684"/>
            <a:ext cx="1368163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342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14531" y="6435268"/>
            <a:ext cx="25587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© 2018 </a:t>
            </a:r>
            <a:r>
              <a:rPr lang="en-US" sz="9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Creative</a:t>
            </a:r>
            <a:r>
              <a:rPr lang="en-US" sz="900" b="1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438107" y="113418"/>
            <a:ext cx="647169" cy="647169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553140" y="283114"/>
            <a:ext cx="417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400" smtClean="0">
                <a:solidFill>
                  <a:schemeClr val="bg1"/>
                </a:solidFill>
                <a:latin typeface="+mj-lt"/>
              </a:rPr>
              <a:pPr algn="ctr"/>
              <a:t>‹Nº›</a:t>
            </a:fld>
            <a:endParaRPr lang="en-US" sz="12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901329" y="6550684"/>
            <a:ext cx="1368163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04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947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202290" y="3802413"/>
            <a:ext cx="3783106" cy="2931460"/>
          </a:xfrm>
          <a:custGeom>
            <a:avLst/>
            <a:gdLst>
              <a:gd name="connsiteX0" fmla="*/ 0 w 3783106"/>
              <a:gd name="connsiteY0" fmla="*/ 0 h 2931460"/>
              <a:gd name="connsiteX1" fmla="*/ 3783106 w 3783106"/>
              <a:gd name="connsiteY1" fmla="*/ 0 h 2931460"/>
              <a:gd name="connsiteX2" fmla="*/ 3783106 w 3783106"/>
              <a:gd name="connsiteY2" fmla="*/ 2931460 h 2931460"/>
              <a:gd name="connsiteX3" fmla="*/ 0 w 378310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3106" h="2931460">
                <a:moveTo>
                  <a:pt x="0" y="0"/>
                </a:moveTo>
                <a:lnTo>
                  <a:pt x="3783106" y="0"/>
                </a:lnTo>
                <a:lnTo>
                  <a:pt x="3783106" y="2931460"/>
                </a:lnTo>
                <a:lnTo>
                  <a:pt x="0" y="29314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4202514" y="3802413"/>
            <a:ext cx="3783106" cy="2931460"/>
          </a:xfrm>
          <a:custGeom>
            <a:avLst/>
            <a:gdLst>
              <a:gd name="connsiteX0" fmla="*/ 0 w 3783106"/>
              <a:gd name="connsiteY0" fmla="*/ 0 h 2931460"/>
              <a:gd name="connsiteX1" fmla="*/ 3783106 w 3783106"/>
              <a:gd name="connsiteY1" fmla="*/ 0 h 2931460"/>
              <a:gd name="connsiteX2" fmla="*/ 3783106 w 3783106"/>
              <a:gd name="connsiteY2" fmla="*/ 2931460 h 2931460"/>
              <a:gd name="connsiteX3" fmla="*/ 0 w 378310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3106" h="2931460">
                <a:moveTo>
                  <a:pt x="0" y="0"/>
                </a:moveTo>
                <a:lnTo>
                  <a:pt x="3783106" y="0"/>
                </a:lnTo>
                <a:lnTo>
                  <a:pt x="3783106" y="2931460"/>
                </a:lnTo>
                <a:lnTo>
                  <a:pt x="0" y="29314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2547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 hasCustomPrompt="1"/>
          </p:nvPr>
        </p:nvSpPr>
        <p:spPr>
          <a:xfrm>
            <a:off x="1972573" y="2235328"/>
            <a:ext cx="2314575" cy="23129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image placeholder insert your picture, and “Send to back”</a:t>
            </a:r>
          </a:p>
        </p:txBody>
      </p:sp>
      <p:sp>
        <p:nvSpPr>
          <p:cNvPr id="28" name="Picture Placeholder 26"/>
          <p:cNvSpPr>
            <a:spLocks noGrp="1"/>
          </p:cNvSpPr>
          <p:nvPr>
            <p:ph type="pic" sz="quarter" idx="11" hasCustomPrompt="1"/>
          </p:nvPr>
        </p:nvSpPr>
        <p:spPr>
          <a:xfrm>
            <a:off x="5010409" y="2235328"/>
            <a:ext cx="2314575" cy="23129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image placeholder insert your picture, and “Send to back”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9" name="Picture Placeholder 26"/>
          <p:cNvSpPr>
            <a:spLocks noGrp="1"/>
          </p:cNvSpPr>
          <p:nvPr>
            <p:ph type="pic" sz="quarter" idx="12" hasCustomPrompt="1"/>
          </p:nvPr>
        </p:nvSpPr>
        <p:spPr>
          <a:xfrm>
            <a:off x="7936074" y="2235328"/>
            <a:ext cx="2314575" cy="23129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image placeholder insert your picture, and “Send to back”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14531" y="6435268"/>
            <a:ext cx="25587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© 2018 </a:t>
            </a:r>
            <a:r>
              <a:rPr lang="en-US" sz="9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Creative</a:t>
            </a:r>
            <a:r>
              <a:rPr lang="en-US" sz="900" b="1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8107" y="113418"/>
            <a:ext cx="647169" cy="647169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1553140" y="283114"/>
            <a:ext cx="417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400" smtClean="0">
                <a:solidFill>
                  <a:schemeClr val="bg1"/>
                </a:solidFill>
                <a:latin typeface="+mj-lt"/>
              </a:rPr>
              <a:pPr algn="ctr"/>
              <a:t>‹Nº›</a:t>
            </a:fld>
            <a:endParaRPr lang="en-US" sz="12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01329" y="6550684"/>
            <a:ext cx="1368163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630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8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AE09-5E7A-F349-B47C-5FCCD44AB077}" type="datetimeFigureOut">
              <a:rPr lang="es-ES_tradnl" smtClean="0"/>
              <a:t>30/07/2024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67B4-B861-D343-8205-8750B8DAF8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066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AE09-5E7A-F349-B47C-5FCCD44AB077}" type="datetimeFigureOut">
              <a:rPr lang="es-ES_tradnl" smtClean="0"/>
              <a:t>30/07/2024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67B4-B861-D343-8205-8750B8DAF8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654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AE09-5E7A-F349-B47C-5FCCD44AB077}" type="datetimeFigureOut">
              <a:rPr lang="es-ES_tradnl" smtClean="0"/>
              <a:t>30/07/2024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67B4-B861-D343-8205-8750B8DAF8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086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AE09-5E7A-F349-B47C-5FCCD44AB077}" type="datetimeFigureOut">
              <a:rPr lang="es-ES_tradnl" smtClean="0"/>
              <a:t>30/07/2024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67B4-B861-D343-8205-8750B8DAF8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4529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AE09-5E7A-F349-B47C-5FCCD44AB077}" type="datetimeFigureOut">
              <a:rPr lang="es-ES_tradnl" smtClean="0"/>
              <a:t>30/07/2024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67B4-B861-D343-8205-8750B8DAF8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1667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AE09-5E7A-F349-B47C-5FCCD44AB077}" type="datetimeFigureOut">
              <a:rPr lang="es-ES_tradnl" smtClean="0"/>
              <a:t>30/07/2024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67B4-B861-D343-8205-8750B8DAF8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185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AE09-5E7A-F349-B47C-5FCCD44AB077}" type="datetimeFigureOut">
              <a:rPr lang="es-ES_tradnl" smtClean="0"/>
              <a:t>30/07/2024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67B4-B861-D343-8205-8750B8DAF8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7792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AE09-5E7A-F349-B47C-5FCCD44AB077}" type="datetimeFigureOut">
              <a:rPr lang="es-ES_tradnl" smtClean="0"/>
              <a:t>30/07/2024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67B4-B861-D343-8205-8750B8DAF8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342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FAE09-5E7A-F349-B47C-5FCCD44AB077}" type="datetimeFigureOut">
              <a:rPr lang="es-ES_tradnl" smtClean="0"/>
              <a:t>30/07/2024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467B4-B861-D343-8205-8750B8DAF8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409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2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image" Target="../media/image21.png" /><Relationship Id="rId7" Type="http://schemas.openxmlformats.org/officeDocument/2006/relationships/image" Target="../media/image28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.png" /><Relationship Id="rId5" Type="http://schemas.openxmlformats.org/officeDocument/2006/relationships/image" Target="../media/image23.png" /><Relationship Id="rId4" Type="http://schemas.openxmlformats.org/officeDocument/2006/relationships/image" Target="../media/image22.emf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15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15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5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 /><Relationship Id="rId3" Type="http://schemas.openxmlformats.org/officeDocument/2006/relationships/image" Target="../media/image34.png" /><Relationship Id="rId7" Type="http://schemas.openxmlformats.org/officeDocument/2006/relationships/image" Target="../media/image38.pn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37.png" /><Relationship Id="rId5" Type="http://schemas.openxmlformats.org/officeDocument/2006/relationships/image" Target="../media/image36.png" /><Relationship Id="rId4" Type="http://schemas.openxmlformats.org/officeDocument/2006/relationships/image" Target="../media/image35.png" /><Relationship Id="rId9" Type="http://schemas.openxmlformats.org/officeDocument/2006/relationships/image" Target="../media/image15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1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15.png" /><Relationship Id="rId4" Type="http://schemas.openxmlformats.org/officeDocument/2006/relationships/image" Target="../media/image43.emf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1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15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46.JP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45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7" Type="http://schemas.openxmlformats.org/officeDocument/2006/relationships/image" Target="../media/image7.emf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6.emf" /><Relationship Id="rId5" Type="http://schemas.openxmlformats.org/officeDocument/2006/relationships/image" Target="../media/image5.emf" /><Relationship Id="rId4" Type="http://schemas.openxmlformats.org/officeDocument/2006/relationships/image" Target="../media/image4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7" Type="http://schemas.openxmlformats.org/officeDocument/2006/relationships/image" Target="../media/image50.jpe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9.png" /><Relationship Id="rId5" Type="http://schemas.openxmlformats.org/officeDocument/2006/relationships/image" Target="../media/image48.jpg" /><Relationship Id="rId4" Type="http://schemas.openxmlformats.org/officeDocument/2006/relationships/image" Target="../media/image47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15.png" /><Relationship Id="rId4" Type="http://schemas.microsoft.com/office/2007/relationships/hdphoto" Target="../media/hdphoto1.wdp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 /><Relationship Id="rId3" Type="http://schemas.openxmlformats.org/officeDocument/2006/relationships/image" Target="../media/image53.png" /><Relationship Id="rId7" Type="http://schemas.openxmlformats.org/officeDocument/2006/relationships/image" Target="../media/image55.png" /><Relationship Id="rId2" Type="http://schemas.openxmlformats.org/officeDocument/2006/relationships/image" Target="../media/image52.jpg" /><Relationship Id="rId1" Type="http://schemas.openxmlformats.org/officeDocument/2006/relationships/slideLayout" Target="../slideLayouts/slideLayout4.xml" /><Relationship Id="rId6" Type="http://schemas.microsoft.com/office/2007/relationships/hdphoto" Target="../media/hdphoto3.wdp" /><Relationship Id="rId11" Type="http://schemas.openxmlformats.org/officeDocument/2006/relationships/image" Target="../media/image59.png" /><Relationship Id="rId5" Type="http://schemas.openxmlformats.org/officeDocument/2006/relationships/image" Target="../media/image54.png" /><Relationship Id="rId10" Type="http://schemas.openxmlformats.org/officeDocument/2006/relationships/image" Target="../media/image58.png" /><Relationship Id="rId4" Type="http://schemas.microsoft.com/office/2007/relationships/hdphoto" Target="../media/hdphoto2.wdp" /><Relationship Id="rId9" Type="http://schemas.openxmlformats.org/officeDocument/2006/relationships/image" Target="../media/image57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2" Type="http://schemas.openxmlformats.org/officeDocument/2006/relationships/image" Target="../media/image60.jpeg" /><Relationship Id="rId1" Type="http://schemas.openxmlformats.org/officeDocument/2006/relationships/slideLayout" Target="../slideLayouts/slideLayout5.xml" /><Relationship Id="rId4" Type="http://schemas.microsoft.com/office/2007/relationships/hdphoto" Target="../media/hdphoto4.wdp" 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 /><Relationship Id="rId13" Type="http://schemas.openxmlformats.org/officeDocument/2006/relationships/image" Target="../media/image70.png" /><Relationship Id="rId3" Type="http://schemas.openxmlformats.org/officeDocument/2006/relationships/image" Target="../media/image63.jpeg" /><Relationship Id="rId7" Type="http://schemas.openxmlformats.org/officeDocument/2006/relationships/image" Target="../media/image66.png" /><Relationship Id="rId12" Type="http://schemas.openxmlformats.org/officeDocument/2006/relationships/image" Target="../media/image69.png" /><Relationship Id="rId2" Type="http://schemas.openxmlformats.org/officeDocument/2006/relationships/image" Target="../media/image62.jpg" /><Relationship Id="rId1" Type="http://schemas.openxmlformats.org/officeDocument/2006/relationships/slideLayout" Target="../slideLayouts/slideLayout16.xml" /><Relationship Id="rId6" Type="http://schemas.microsoft.com/office/2007/relationships/hdphoto" Target="../media/hdphoto5.wdp" /><Relationship Id="rId11" Type="http://schemas.openxmlformats.org/officeDocument/2006/relationships/image" Target="../media/image68.png" /><Relationship Id="rId5" Type="http://schemas.openxmlformats.org/officeDocument/2006/relationships/image" Target="../media/image65.png" /><Relationship Id="rId10" Type="http://schemas.microsoft.com/office/2007/relationships/hdphoto" Target="../media/hdphoto7.wdp" /><Relationship Id="rId4" Type="http://schemas.openxmlformats.org/officeDocument/2006/relationships/image" Target="../media/image64.JPG" /><Relationship Id="rId9" Type="http://schemas.openxmlformats.org/officeDocument/2006/relationships/image" Target="../media/image67.png" /><Relationship Id="rId14" Type="http://schemas.openxmlformats.org/officeDocument/2006/relationships/image" Target="../media/image15.png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 /><Relationship Id="rId1" Type="http://schemas.openxmlformats.org/officeDocument/2006/relationships/slideLayout" Target="../slideLayouts/slideLayout5.xml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image" Target="../media/image20.png" /><Relationship Id="rId7" Type="http://schemas.openxmlformats.org/officeDocument/2006/relationships/image" Target="../media/image24.png" /><Relationship Id="rId2" Type="http://schemas.openxmlformats.org/officeDocument/2006/relationships/image" Target="../media/image7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3.png" /><Relationship Id="rId5" Type="http://schemas.openxmlformats.org/officeDocument/2006/relationships/image" Target="../media/image22.emf" /><Relationship Id="rId4" Type="http://schemas.openxmlformats.org/officeDocument/2006/relationships/image" Target="../media/image21.png" /><Relationship Id="rId9" Type="http://schemas.openxmlformats.org/officeDocument/2006/relationships/image" Target="../media/image73.emf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15.png" 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 /><Relationship Id="rId3" Type="http://schemas.openxmlformats.org/officeDocument/2006/relationships/image" Target="../media/image76.jpg" /><Relationship Id="rId7" Type="http://schemas.openxmlformats.org/officeDocument/2006/relationships/image" Target="../media/image79.png" /><Relationship Id="rId2" Type="http://schemas.openxmlformats.org/officeDocument/2006/relationships/image" Target="../media/image75.png" /><Relationship Id="rId1" Type="http://schemas.openxmlformats.org/officeDocument/2006/relationships/slideLayout" Target="../slideLayouts/slideLayout4.xml" /><Relationship Id="rId6" Type="http://schemas.microsoft.com/office/2007/relationships/hdphoto" Target="../media/hdphoto8.wdp" /><Relationship Id="rId5" Type="http://schemas.openxmlformats.org/officeDocument/2006/relationships/image" Target="../media/image78.png" /><Relationship Id="rId10" Type="http://schemas.microsoft.com/office/2007/relationships/hdphoto" Target="../media/hdphoto10.wdp" /><Relationship Id="rId4" Type="http://schemas.openxmlformats.org/officeDocument/2006/relationships/image" Target="../media/image77.png" /><Relationship Id="rId9" Type="http://schemas.openxmlformats.org/officeDocument/2006/relationships/image" Target="../media/image80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15.png" /><Relationship Id="rId4" Type="http://schemas.openxmlformats.org/officeDocument/2006/relationships/image" Target="../media/image82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 /><Relationship Id="rId3" Type="http://schemas.openxmlformats.org/officeDocument/2006/relationships/image" Target="../media/image9.emf" /><Relationship Id="rId7" Type="http://schemas.openxmlformats.org/officeDocument/2006/relationships/image" Target="../media/image13.emf" /><Relationship Id="rId2" Type="http://schemas.openxmlformats.org/officeDocument/2006/relationships/image" Target="../media/image8.emf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12.emf" /><Relationship Id="rId5" Type="http://schemas.openxmlformats.org/officeDocument/2006/relationships/image" Target="../media/image11.emf" /><Relationship Id="rId4" Type="http://schemas.openxmlformats.org/officeDocument/2006/relationships/image" Target="../media/image10.emf" /><Relationship Id="rId9" Type="http://schemas.openxmlformats.org/officeDocument/2006/relationships/image" Target="../media/image15.png" 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 /><Relationship Id="rId13" Type="http://schemas.openxmlformats.org/officeDocument/2006/relationships/image" Target="../media/image93.png" /><Relationship Id="rId3" Type="http://schemas.openxmlformats.org/officeDocument/2006/relationships/image" Target="../media/image83.png" /><Relationship Id="rId7" Type="http://schemas.openxmlformats.org/officeDocument/2006/relationships/image" Target="../media/image87.png" /><Relationship Id="rId12" Type="http://schemas.openxmlformats.org/officeDocument/2006/relationships/image" Target="../media/image92.png" /><Relationship Id="rId2" Type="http://schemas.openxmlformats.org/officeDocument/2006/relationships/image" Target="../media/image5.emf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86.png" /><Relationship Id="rId11" Type="http://schemas.openxmlformats.org/officeDocument/2006/relationships/image" Target="../media/image91.png" /><Relationship Id="rId5" Type="http://schemas.openxmlformats.org/officeDocument/2006/relationships/image" Target="../media/image85.png" /><Relationship Id="rId10" Type="http://schemas.openxmlformats.org/officeDocument/2006/relationships/image" Target="../media/image90.png" /><Relationship Id="rId4" Type="http://schemas.openxmlformats.org/officeDocument/2006/relationships/image" Target="../media/image84.png" /><Relationship Id="rId9" Type="http://schemas.openxmlformats.org/officeDocument/2006/relationships/image" Target="../media/image89.png" /><Relationship Id="rId14" Type="http://schemas.openxmlformats.org/officeDocument/2006/relationships/image" Target="../media/image94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 /><Relationship Id="rId2" Type="http://schemas.openxmlformats.org/officeDocument/2006/relationships/image" Target="../media/image95.png" /><Relationship Id="rId1" Type="http://schemas.openxmlformats.org/officeDocument/2006/relationships/slideLayout" Target="../slideLayouts/slideLayout16.xml" /><Relationship Id="rId4" Type="http://schemas.openxmlformats.org/officeDocument/2006/relationships/image" Target="../media/image15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97.png" /><Relationship Id="rId1" Type="http://schemas.openxmlformats.org/officeDocument/2006/relationships/slideLayout" Target="../slideLayouts/slideLayout1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15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image" Target="../media/image20.png" /><Relationship Id="rId7" Type="http://schemas.openxmlformats.org/officeDocument/2006/relationships/image" Target="../media/image24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3.png" /><Relationship Id="rId5" Type="http://schemas.openxmlformats.org/officeDocument/2006/relationships/image" Target="../media/image22.emf" /><Relationship Id="rId4" Type="http://schemas.openxmlformats.org/officeDocument/2006/relationships/image" Target="../media/image21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14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93DF464-EDC9-200F-C521-FC09E1F16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0" y="0"/>
            <a:ext cx="12192000" cy="6858000"/>
          </a:xfrm>
          <a:prstGeom prst="rect">
            <a:avLst/>
          </a:prstGeom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605E62D6-5826-44BA-6BE4-D79A207FBFBA}"/>
              </a:ext>
            </a:extLst>
          </p:cNvPr>
          <p:cNvSpPr txBox="1">
            <a:spLocks/>
          </p:cNvSpPr>
          <p:nvPr/>
        </p:nvSpPr>
        <p:spPr>
          <a:xfrm>
            <a:off x="6881943" y="3939575"/>
            <a:ext cx="4425890" cy="5976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_tradnl" sz="2000" dirty="0"/>
              <a:t>Instituto Distrital para la Participación y Acción Comunal-IDPAC</a:t>
            </a:r>
          </a:p>
        </p:txBody>
      </p:sp>
    </p:spTree>
    <p:extLst>
      <p:ext uri="{BB962C8B-B14F-4D97-AF65-F5344CB8AC3E}">
        <p14:creationId xmlns:p14="http://schemas.microsoft.com/office/powerpoint/2010/main" val="52193657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212182" y="1140881"/>
            <a:ext cx="3921399" cy="4380123"/>
            <a:chOff x="8378791" y="3971264"/>
            <a:chExt cx="7842796" cy="8760245"/>
          </a:xfrm>
        </p:grpSpPr>
        <p:sp>
          <p:nvSpPr>
            <p:cNvPr id="4" name="Line 65"/>
            <p:cNvSpPr>
              <a:spLocks noChangeShapeType="1"/>
            </p:cNvSpPr>
            <p:nvPr/>
          </p:nvSpPr>
          <p:spPr bwMode="auto">
            <a:xfrm flipV="1">
              <a:off x="12305089" y="3971264"/>
              <a:ext cx="0" cy="6943520"/>
            </a:xfrm>
            <a:prstGeom prst="line">
              <a:avLst/>
            </a:pr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6" name="Freeform 67"/>
            <p:cNvSpPr>
              <a:spLocks/>
            </p:cNvSpPr>
            <p:nvPr/>
          </p:nvSpPr>
          <p:spPr bwMode="auto">
            <a:xfrm>
              <a:off x="12603448" y="8235148"/>
              <a:ext cx="3618139" cy="2532557"/>
            </a:xfrm>
            <a:custGeom>
              <a:avLst/>
              <a:gdLst>
                <a:gd name="T0" fmla="*/ 0 w 3686"/>
                <a:gd name="T1" fmla="*/ 2580 h 2580"/>
                <a:gd name="T2" fmla="*/ 0 w 3686"/>
                <a:gd name="T3" fmla="*/ 487 h 2580"/>
                <a:gd name="T4" fmla="*/ 488 w 3686"/>
                <a:gd name="T5" fmla="*/ 0 h 2580"/>
                <a:gd name="T6" fmla="*/ 3686 w 3686"/>
                <a:gd name="T7" fmla="*/ 0 h 2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6" h="2580">
                  <a:moveTo>
                    <a:pt x="0" y="2580"/>
                  </a:moveTo>
                  <a:cubicBezTo>
                    <a:pt x="0" y="487"/>
                    <a:pt x="0" y="487"/>
                    <a:pt x="0" y="487"/>
                  </a:cubicBezTo>
                  <a:cubicBezTo>
                    <a:pt x="0" y="219"/>
                    <a:pt x="220" y="0"/>
                    <a:pt x="488" y="0"/>
                  </a:cubicBezTo>
                  <a:cubicBezTo>
                    <a:pt x="3686" y="0"/>
                    <a:pt x="3686" y="0"/>
                    <a:pt x="3686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7" name="Freeform 68"/>
            <p:cNvSpPr>
              <a:spLocks/>
            </p:cNvSpPr>
            <p:nvPr/>
          </p:nvSpPr>
          <p:spPr bwMode="auto">
            <a:xfrm>
              <a:off x="9378920" y="7749089"/>
              <a:ext cx="2346258" cy="3165696"/>
            </a:xfrm>
            <a:custGeom>
              <a:avLst/>
              <a:gdLst>
                <a:gd name="T0" fmla="*/ 2390 w 2390"/>
                <a:gd name="T1" fmla="*/ 3225 h 3225"/>
                <a:gd name="T2" fmla="*/ 2390 w 2390"/>
                <a:gd name="T3" fmla="*/ 488 h 3225"/>
                <a:gd name="T4" fmla="*/ 1902 w 2390"/>
                <a:gd name="T5" fmla="*/ 0 h 3225"/>
                <a:gd name="T6" fmla="*/ 0 w 2390"/>
                <a:gd name="T7" fmla="*/ 0 h 3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0" h="3225">
                  <a:moveTo>
                    <a:pt x="2390" y="3225"/>
                  </a:moveTo>
                  <a:cubicBezTo>
                    <a:pt x="2390" y="488"/>
                    <a:pt x="2390" y="488"/>
                    <a:pt x="2390" y="488"/>
                  </a:cubicBezTo>
                  <a:cubicBezTo>
                    <a:pt x="2390" y="219"/>
                    <a:pt x="2171" y="0"/>
                    <a:pt x="190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8" name="Freeform 69"/>
            <p:cNvSpPr>
              <a:spLocks/>
            </p:cNvSpPr>
            <p:nvPr/>
          </p:nvSpPr>
          <p:spPr bwMode="auto">
            <a:xfrm>
              <a:off x="8378791" y="10305409"/>
              <a:ext cx="3408025" cy="2426100"/>
            </a:xfrm>
            <a:custGeom>
              <a:avLst/>
              <a:gdLst>
                <a:gd name="T0" fmla="*/ 3472 w 3472"/>
                <a:gd name="T1" fmla="*/ 2473 h 2473"/>
                <a:gd name="T2" fmla="*/ 3472 w 3472"/>
                <a:gd name="T3" fmla="*/ 488 h 2473"/>
                <a:gd name="T4" fmla="*/ 2984 w 3472"/>
                <a:gd name="T5" fmla="*/ 0 h 2473"/>
                <a:gd name="T6" fmla="*/ 0 w 3472"/>
                <a:gd name="T7" fmla="*/ 0 h 2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2" h="2473">
                  <a:moveTo>
                    <a:pt x="3472" y="2473"/>
                  </a:moveTo>
                  <a:cubicBezTo>
                    <a:pt x="3472" y="488"/>
                    <a:pt x="3472" y="488"/>
                    <a:pt x="3472" y="488"/>
                  </a:cubicBezTo>
                  <a:cubicBezTo>
                    <a:pt x="3472" y="220"/>
                    <a:pt x="3253" y="0"/>
                    <a:pt x="2984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9" name="Freeform 70"/>
            <p:cNvSpPr>
              <a:spLocks/>
            </p:cNvSpPr>
            <p:nvPr/>
          </p:nvSpPr>
          <p:spPr bwMode="auto">
            <a:xfrm>
              <a:off x="12578234" y="6230676"/>
              <a:ext cx="2229995" cy="2531156"/>
            </a:xfrm>
            <a:custGeom>
              <a:avLst/>
              <a:gdLst>
                <a:gd name="T0" fmla="*/ 0 w 2271"/>
                <a:gd name="T1" fmla="*/ 2580 h 2580"/>
                <a:gd name="T2" fmla="*/ 0 w 2271"/>
                <a:gd name="T3" fmla="*/ 487 h 2580"/>
                <a:gd name="T4" fmla="*/ 488 w 2271"/>
                <a:gd name="T5" fmla="*/ 0 h 2580"/>
                <a:gd name="T6" fmla="*/ 2271 w 2271"/>
                <a:gd name="T7" fmla="*/ 0 h 2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1" h="2580">
                  <a:moveTo>
                    <a:pt x="0" y="2580"/>
                  </a:moveTo>
                  <a:cubicBezTo>
                    <a:pt x="0" y="487"/>
                    <a:pt x="0" y="487"/>
                    <a:pt x="0" y="487"/>
                  </a:cubicBezTo>
                  <a:cubicBezTo>
                    <a:pt x="0" y="219"/>
                    <a:pt x="220" y="0"/>
                    <a:pt x="488" y="0"/>
                  </a:cubicBezTo>
                  <a:cubicBezTo>
                    <a:pt x="2271" y="0"/>
                    <a:pt x="2271" y="0"/>
                    <a:pt x="2271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0" name="Freeform 71"/>
            <p:cNvSpPr>
              <a:spLocks/>
            </p:cNvSpPr>
            <p:nvPr/>
          </p:nvSpPr>
          <p:spPr bwMode="auto">
            <a:xfrm>
              <a:off x="9385924" y="5442052"/>
              <a:ext cx="2633411" cy="5283631"/>
            </a:xfrm>
            <a:custGeom>
              <a:avLst/>
              <a:gdLst>
                <a:gd name="T0" fmla="*/ 2683 w 2683"/>
                <a:gd name="T1" fmla="*/ 5383 h 5383"/>
                <a:gd name="T2" fmla="*/ 2683 w 2683"/>
                <a:gd name="T3" fmla="*/ 488 h 5383"/>
                <a:gd name="T4" fmla="*/ 2196 w 2683"/>
                <a:gd name="T5" fmla="*/ 0 h 5383"/>
                <a:gd name="T6" fmla="*/ 0 w 2683"/>
                <a:gd name="T7" fmla="*/ 0 h 5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3" h="5383">
                  <a:moveTo>
                    <a:pt x="2683" y="5383"/>
                  </a:moveTo>
                  <a:cubicBezTo>
                    <a:pt x="2683" y="488"/>
                    <a:pt x="2683" y="488"/>
                    <a:pt x="2683" y="488"/>
                  </a:cubicBezTo>
                  <a:cubicBezTo>
                    <a:pt x="2683" y="219"/>
                    <a:pt x="2464" y="0"/>
                    <a:pt x="219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</p:grpSp>
      <p:sp>
        <p:nvSpPr>
          <p:cNvPr id="11" name="Oval 72"/>
          <p:cNvSpPr>
            <a:spLocks noChangeArrowheads="1"/>
          </p:cNvSpPr>
          <p:nvPr/>
        </p:nvSpPr>
        <p:spPr bwMode="auto">
          <a:xfrm>
            <a:off x="7422426" y="4379416"/>
            <a:ext cx="1476391" cy="14763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3" name="Oval 74"/>
          <p:cNvSpPr>
            <a:spLocks noChangeArrowheads="1"/>
          </p:cNvSpPr>
          <p:nvPr/>
        </p:nvSpPr>
        <p:spPr bwMode="auto">
          <a:xfrm>
            <a:off x="9813507" y="2963258"/>
            <a:ext cx="640143" cy="6401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4" name="Oval 75"/>
          <p:cNvSpPr>
            <a:spLocks noChangeArrowheads="1"/>
          </p:cNvSpPr>
          <p:nvPr/>
        </p:nvSpPr>
        <p:spPr bwMode="auto">
          <a:xfrm>
            <a:off x="8989642" y="1949915"/>
            <a:ext cx="640143" cy="640143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5" name="Oval 76"/>
          <p:cNvSpPr>
            <a:spLocks noChangeArrowheads="1"/>
          </p:cNvSpPr>
          <p:nvPr/>
        </p:nvSpPr>
        <p:spPr bwMode="auto">
          <a:xfrm>
            <a:off x="7871367" y="695443"/>
            <a:ext cx="640143" cy="6401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6366261" y="1559706"/>
            <a:ext cx="640143" cy="640143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7" name="Oval 78"/>
          <p:cNvSpPr>
            <a:spLocks noChangeArrowheads="1"/>
          </p:cNvSpPr>
          <p:nvPr/>
        </p:nvSpPr>
        <p:spPr bwMode="auto">
          <a:xfrm>
            <a:off x="6545243" y="2713225"/>
            <a:ext cx="640143" cy="6401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9" name="Oval 80"/>
          <p:cNvSpPr>
            <a:spLocks noChangeArrowheads="1"/>
          </p:cNvSpPr>
          <p:nvPr/>
        </p:nvSpPr>
        <p:spPr bwMode="auto">
          <a:xfrm>
            <a:off x="8678900" y="2216658"/>
            <a:ext cx="113461" cy="1127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" name="Oval 81"/>
          <p:cNvSpPr>
            <a:spLocks noChangeArrowheads="1"/>
          </p:cNvSpPr>
          <p:nvPr/>
        </p:nvSpPr>
        <p:spPr bwMode="auto">
          <a:xfrm>
            <a:off x="9157256" y="3213992"/>
            <a:ext cx="113461" cy="11346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1" name="Oval 82"/>
          <p:cNvSpPr>
            <a:spLocks noChangeArrowheads="1"/>
          </p:cNvSpPr>
          <p:nvPr/>
        </p:nvSpPr>
        <p:spPr bwMode="auto">
          <a:xfrm>
            <a:off x="8265678" y="3698652"/>
            <a:ext cx="113461" cy="113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2" name="Oval 83"/>
          <p:cNvSpPr>
            <a:spLocks noChangeArrowheads="1"/>
          </p:cNvSpPr>
          <p:nvPr/>
        </p:nvSpPr>
        <p:spPr bwMode="auto">
          <a:xfrm>
            <a:off x="8119300" y="2701318"/>
            <a:ext cx="113461" cy="1134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3" name="Oval 84"/>
          <p:cNvSpPr>
            <a:spLocks noChangeArrowheads="1"/>
          </p:cNvSpPr>
          <p:nvPr/>
        </p:nvSpPr>
        <p:spPr bwMode="auto">
          <a:xfrm>
            <a:off x="7986929" y="3290333"/>
            <a:ext cx="113461" cy="11276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5" name="Oval 86"/>
          <p:cNvSpPr>
            <a:spLocks noChangeArrowheads="1"/>
          </p:cNvSpPr>
          <p:nvPr/>
        </p:nvSpPr>
        <p:spPr bwMode="auto">
          <a:xfrm>
            <a:off x="8119300" y="1698380"/>
            <a:ext cx="113461" cy="11276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6" name="Oval 87"/>
          <p:cNvSpPr>
            <a:spLocks noChangeArrowheads="1"/>
          </p:cNvSpPr>
          <p:nvPr/>
        </p:nvSpPr>
        <p:spPr bwMode="auto">
          <a:xfrm>
            <a:off x="7358693" y="1823047"/>
            <a:ext cx="113461" cy="1127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7" name="Oval 88"/>
          <p:cNvSpPr>
            <a:spLocks noChangeArrowheads="1"/>
          </p:cNvSpPr>
          <p:nvPr/>
        </p:nvSpPr>
        <p:spPr bwMode="auto">
          <a:xfrm>
            <a:off x="7479157" y="2973063"/>
            <a:ext cx="113461" cy="11346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9" name="Oval 90"/>
          <p:cNvSpPr>
            <a:spLocks noChangeArrowheads="1"/>
          </p:cNvSpPr>
          <p:nvPr/>
        </p:nvSpPr>
        <p:spPr bwMode="auto">
          <a:xfrm>
            <a:off x="7837049" y="4116776"/>
            <a:ext cx="113461" cy="113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58" name="Shape 2782"/>
          <p:cNvSpPr/>
          <p:nvPr/>
        </p:nvSpPr>
        <p:spPr>
          <a:xfrm>
            <a:off x="5965396" y="3621725"/>
            <a:ext cx="279597" cy="241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ea typeface="Roboto Bold" charset="0"/>
              <a:cs typeface="Roboto Bold" charset="0"/>
            </a:endParaRPr>
          </a:p>
        </p:txBody>
      </p:sp>
      <p:sp>
        <p:nvSpPr>
          <p:cNvPr id="59" name="Shape 2783"/>
          <p:cNvSpPr/>
          <p:nvPr/>
        </p:nvSpPr>
        <p:spPr>
          <a:xfrm>
            <a:off x="9042922" y="3945085"/>
            <a:ext cx="279328" cy="24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ea typeface="Roboto Bold" charset="0"/>
              <a:cs typeface="Roboto Bold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79D51C0-E488-DD56-9F04-D3E82F813BB9}"/>
              </a:ext>
            </a:extLst>
          </p:cNvPr>
          <p:cNvSpPr txBox="1"/>
          <p:nvPr/>
        </p:nvSpPr>
        <p:spPr>
          <a:xfrm>
            <a:off x="8706309" y="692348"/>
            <a:ext cx="1497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</a:t>
            </a:r>
          </a:p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428 de 2023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42C8F2B-FBC5-23C3-AA87-A5A652A7B1BB}"/>
              </a:ext>
            </a:extLst>
          </p:cNvPr>
          <p:cNvSpPr txBox="1"/>
          <p:nvPr/>
        </p:nvSpPr>
        <p:spPr>
          <a:xfrm>
            <a:off x="9783293" y="2061646"/>
            <a:ext cx="197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productos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27E7909-67A4-4BDB-4E5E-D8B12B7516CE}"/>
              </a:ext>
            </a:extLst>
          </p:cNvPr>
          <p:cNvSpPr txBox="1"/>
          <p:nvPr/>
        </p:nvSpPr>
        <p:spPr>
          <a:xfrm>
            <a:off x="5269885" y="157272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$61.848 </a:t>
            </a:r>
          </a:p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9DCBF14-B447-C62B-55FB-E43DE13EE270}"/>
              </a:ext>
            </a:extLst>
          </p:cNvPr>
          <p:cNvSpPr txBox="1"/>
          <p:nvPr/>
        </p:nvSpPr>
        <p:spPr>
          <a:xfrm>
            <a:off x="4093326" y="2539123"/>
            <a:ext cx="2363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sectores,</a:t>
            </a:r>
            <a:endParaRPr lang="es-ES_tradnl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Alcaldías Locales, </a:t>
            </a:r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enfoques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C759767-0F9E-370D-8A9A-9EF93B290B94}"/>
              </a:ext>
            </a:extLst>
          </p:cNvPr>
          <p:cNvSpPr txBox="1"/>
          <p:nvPr/>
        </p:nvSpPr>
        <p:spPr>
          <a:xfrm>
            <a:off x="8957649" y="3710234"/>
            <a:ext cx="252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de construcción:</a:t>
            </a:r>
            <a:r>
              <a:rPr lang="es-ES_tradnl" sz="1200" dirty="0"/>
              <a:t>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8A02F62-E6D0-2F4A-11E4-B504C0E0F350}"/>
              </a:ext>
            </a:extLst>
          </p:cNvPr>
          <p:cNvSpPr txBox="1"/>
          <p:nvPr/>
        </p:nvSpPr>
        <p:spPr>
          <a:xfrm>
            <a:off x="8678900" y="4470812"/>
            <a:ext cx="33504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Participación del 80% de los medios de comunicación comunitaria registrados.</a:t>
            </a:r>
          </a:p>
          <a:p>
            <a:pPr lvl="1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7 mesas de trabajo</a:t>
            </a:r>
          </a:p>
          <a:p>
            <a:pPr lvl="1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9 Asambleas Generales</a:t>
            </a:r>
          </a:p>
          <a:p>
            <a:pPr lvl="1"/>
            <a:r>
              <a:rPr lang="es-ES_tradnl" sz="1200" b="1" dirty="0">
                <a:latin typeface="Arial" panose="020B0604020202020204" pitchFamily="34" charset="0"/>
                <a:cs typeface="Arial" panose="020B0604020202020204" pitchFamily="34" charset="0"/>
              </a:rPr>
              <a:t>Meta PDD: 100% cumplida</a:t>
            </a:r>
          </a:p>
          <a:p>
            <a:pPr lvl="1"/>
            <a:endParaRPr lang="es-ES_trad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425D8C8-2E42-97D4-AA56-00344367E26B}"/>
              </a:ext>
            </a:extLst>
          </p:cNvPr>
          <p:cNvSpPr txBox="1"/>
          <p:nvPr/>
        </p:nvSpPr>
        <p:spPr>
          <a:xfrm>
            <a:off x="6920644" y="4827656"/>
            <a:ext cx="2037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_tradnl" sz="1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Política Publica de Acción   Comunal </a:t>
            </a:r>
            <a:endParaRPr lang="es-CO" sz="1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9" name="Oval 90">
            <a:extLst>
              <a:ext uri="{FF2B5EF4-FFF2-40B4-BE49-F238E27FC236}">
                <a16:creationId xmlns:a16="http://schemas.microsoft.com/office/drawing/2014/main" id="{7C9862F7-C6DE-98A2-C03E-53C619FD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672" y="4230237"/>
            <a:ext cx="113461" cy="113461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1" name="Oval 90">
            <a:extLst>
              <a:ext uri="{FF2B5EF4-FFF2-40B4-BE49-F238E27FC236}">
                <a16:creationId xmlns:a16="http://schemas.microsoft.com/office/drawing/2014/main" id="{D37FB776-2DE1-4F1B-227B-51650E89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115" y="4587420"/>
            <a:ext cx="63056" cy="63056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2" name="Oval 90">
            <a:extLst>
              <a:ext uri="{FF2B5EF4-FFF2-40B4-BE49-F238E27FC236}">
                <a16:creationId xmlns:a16="http://schemas.microsoft.com/office/drawing/2014/main" id="{FC021F7B-9F09-9508-BE71-390A9E522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115" y="4943626"/>
            <a:ext cx="63056" cy="63056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3" name="Oval 90">
            <a:extLst>
              <a:ext uri="{FF2B5EF4-FFF2-40B4-BE49-F238E27FC236}">
                <a16:creationId xmlns:a16="http://schemas.microsoft.com/office/drawing/2014/main" id="{125265D8-C29E-8439-F3B8-EFF74FB72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2216" y="5163801"/>
            <a:ext cx="63056" cy="63056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45" name="Group 7">
            <a:extLst>
              <a:ext uri="{FF2B5EF4-FFF2-40B4-BE49-F238E27FC236}">
                <a16:creationId xmlns:a16="http://schemas.microsoft.com/office/drawing/2014/main" id="{097FA514-6D2B-34A2-7D1A-09D20940BB42}"/>
              </a:ext>
            </a:extLst>
          </p:cNvPr>
          <p:cNvGrpSpPr/>
          <p:nvPr/>
        </p:nvGrpSpPr>
        <p:grpSpPr>
          <a:xfrm rot="10800000">
            <a:off x="392615" y="133448"/>
            <a:ext cx="4062585" cy="1817696"/>
            <a:chOff x="5190348" y="1826670"/>
            <a:chExt cx="4838351" cy="2164792"/>
          </a:xfrm>
          <a:solidFill>
            <a:srgbClr val="FF5851"/>
          </a:solidFill>
        </p:grpSpPr>
        <p:grpSp>
          <p:nvGrpSpPr>
            <p:cNvPr id="46" name="Group 23">
              <a:extLst>
                <a:ext uri="{FF2B5EF4-FFF2-40B4-BE49-F238E27FC236}">
                  <a16:creationId xmlns:a16="http://schemas.microsoft.com/office/drawing/2014/main" id="{4D2247AC-F7BE-9AEB-2718-0DA198759F66}"/>
                </a:ext>
              </a:extLst>
            </p:cNvPr>
            <p:cNvGrpSpPr/>
            <p:nvPr/>
          </p:nvGrpSpPr>
          <p:grpSpPr>
            <a:xfrm>
              <a:off x="5369526" y="1826670"/>
              <a:ext cx="225057" cy="225057"/>
              <a:chOff x="1502229" y="2731167"/>
              <a:chExt cx="364384" cy="364384"/>
            </a:xfrm>
            <a:grpFill/>
          </p:grpSpPr>
          <p:sp>
            <p:nvSpPr>
              <p:cNvPr id="74" name="Rounded Rectangle 24">
                <a:extLst>
                  <a:ext uri="{FF2B5EF4-FFF2-40B4-BE49-F238E27FC236}">
                    <a16:creationId xmlns:a16="http://schemas.microsoft.com/office/drawing/2014/main" id="{9DB209B1-22DB-66B2-D295-AD3384960DDC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Rounded Rectangle 25">
                <a:extLst>
                  <a:ext uri="{FF2B5EF4-FFF2-40B4-BE49-F238E27FC236}">
                    <a16:creationId xmlns:a16="http://schemas.microsoft.com/office/drawing/2014/main" id="{173A2007-F209-BADB-1D1B-25C24C074FCA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7" name="Donut 27">
              <a:extLst>
                <a:ext uri="{FF2B5EF4-FFF2-40B4-BE49-F238E27FC236}">
                  <a16:creationId xmlns:a16="http://schemas.microsoft.com/office/drawing/2014/main" id="{B3C8AE09-F68B-846A-2F0E-2731FA0C0DB8}"/>
                </a:ext>
              </a:extLst>
            </p:cNvPr>
            <p:cNvSpPr/>
            <p:nvPr/>
          </p:nvSpPr>
          <p:spPr>
            <a:xfrm>
              <a:off x="6855540" y="2759302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8" name="Donut 31">
              <a:extLst>
                <a:ext uri="{FF2B5EF4-FFF2-40B4-BE49-F238E27FC236}">
                  <a16:creationId xmlns:a16="http://schemas.microsoft.com/office/drawing/2014/main" id="{6C71F326-B185-7C9F-113B-B712809F0C52}"/>
                </a:ext>
              </a:extLst>
            </p:cNvPr>
            <p:cNvSpPr/>
            <p:nvPr/>
          </p:nvSpPr>
          <p:spPr>
            <a:xfrm>
              <a:off x="9666334" y="2694612"/>
              <a:ext cx="362365" cy="362365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49" name="Group 32">
              <a:extLst>
                <a:ext uri="{FF2B5EF4-FFF2-40B4-BE49-F238E27FC236}">
                  <a16:creationId xmlns:a16="http://schemas.microsoft.com/office/drawing/2014/main" id="{97B1AE02-F420-CF5E-14FF-296BF4E5FEA8}"/>
                </a:ext>
              </a:extLst>
            </p:cNvPr>
            <p:cNvGrpSpPr/>
            <p:nvPr/>
          </p:nvGrpSpPr>
          <p:grpSpPr>
            <a:xfrm>
              <a:off x="8326020" y="3065488"/>
              <a:ext cx="249581" cy="249581"/>
              <a:chOff x="1502229" y="2731167"/>
              <a:chExt cx="364384" cy="364384"/>
            </a:xfrm>
            <a:grpFill/>
          </p:grpSpPr>
          <p:sp>
            <p:nvSpPr>
              <p:cNvPr id="72" name="Rounded Rectangle 33">
                <a:extLst>
                  <a:ext uri="{FF2B5EF4-FFF2-40B4-BE49-F238E27FC236}">
                    <a16:creationId xmlns:a16="http://schemas.microsoft.com/office/drawing/2014/main" id="{596D32EB-30CC-809E-574E-468D86F2BD78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Rounded Rectangle 34">
                <a:extLst>
                  <a:ext uri="{FF2B5EF4-FFF2-40B4-BE49-F238E27FC236}">
                    <a16:creationId xmlns:a16="http://schemas.microsoft.com/office/drawing/2014/main" id="{9A2E60C3-469B-61E9-D291-C542782EE6D9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1" name="Donut 38">
              <a:extLst>
                <a:ext uri="{FF2B5EF4-FFF2-40B4-BE49-F238E27FC236}">
                  <a16:creationId xmlns:a16="http://schemas.microsoft.com/office/drawing/2014/main" id="{8A102F4F-53D5-33DE-B556-C4585406B006}"/>
                </a:ext>
              </a:extLst>
            </p:cNvPr>
            <p:cNvSpPr/>
            <p:nvPr/>
          </p:nvSpPr>
          <p:spPr>
            <a:xfrm>
              <a:off x="5190348" y="2759303"/>
              <a:ext cx="138007" cy="138007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3" name="Donut 40">
              <a:extLst>
                <a:ext uri="{FF2B5EF4-FFF2-40B4-BE49-F238E27FC236}">
                  <a16:creationId xmlns:a16="http://schemas.microsoft.com/office/drawing/2014/main" id="{314F3A45-D121-CF67-F0A5-AAD9492D30D7}"/>
                </a:ext>
              </a:extLst>
            </p:cNvPr>
            <p:cNvSpPr/>
            <p:nvPr/>
          </p:nvSpPr>
          <p:spPr>
            <a:xfrm>
              <a:off x="7816361" y="3853455"/>
              <a:ext cx="138007" cy="138007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67" name="Group 41">
              <a:extLst>
                <a:ext uri="{FF2B5EF4-FFF2-40B4-BE49-F238E27FC236}">
                  <a16:creationId xmlns:a16="http://schemas.microsoft.com/office/drawing/2014/main" id="{7B393C14-C677-D3D8-9D60-DE74239BF6BF}"/>
                </a:ext>
              </a:extLst>
            </p:cNvPr>
            <p:cNvGrpSpPr/>
            <p:nvPr/>
          </p:nvGrpSpPr>
          <p:grpSpPr>
            <a:xfrm>
              <a:off x="6379532" y="3627227"/>
              <a:ext cx="133081" cy="133081"/>
              <a:chOff x="1502229" y="2731167"/>
              <a:chExt cx="364384" cy="364384"/>
            </a:xfrm>
            <a:grpFill/>
          </p:grpSpPr>
          <p:sp>
            <p:nvSpPr>
              <p:cNvPr id="68" name="Rounded Rectangle 42">
                <a:extLst>
                  <a:ext uri="{FF2B5EF4-FFF2-40B4-BE49-F238E27FC236}">
                    <a16:creationId xmlns:a16="http://schemas.microsoft.com/office/drawing/2014/main" id="{49125DB9-5AE8-8348-0AD6-1946ED15BAC7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" name="Rounded Rectangle 43">
                <a:extLst>
                  <a:ext uri="{FF2B5EF4-FFF2-40B4-BE49-F238E27FC236}">
                    <a16:creationId xmlns:a16="http://schemas.microsoft.com/office/drawing/2014/main" id="{FAB578C5-2359-B9B8-B1C5-DDA1E61DCBAE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7" name="Group 7">
            <a:extLst>
              <a:ext uri="{FF2B5EF4-FFF2-40B4-BE49-F238E27FC236}">
                <a16:creationId xmlns:a16="http://schemas.microsoft.com/office/drawing/2014/main" id="{6834EA68-878D-25EF-045A-A630F562BB7A}"/>
              </a:ext>
            </a:extLst>
          </p:cNvPr>
          <p:cNvGrpSpPr/>
          <p:nvPr/>
        </p:nvGrpSpPr>
        <p:grpSpPr>
          <a:xfrm rot="10800000">
            <a:off x="-2566895" y="5472363"/>
            <a:ext cx="5162098" cy="2205232"/>
            <a:chOff x="3880879" y="1365133"/>
            <a:chExt cx="6147820" cy="2626329"/>
          </a:xfrm>
          <a:solidFill>
            <a:srgbClr val="FF5851"/>
          </a:solidFill>
        </p:grpSpPr>
        <p:grpSp>
          <p:nvGrpSpPr>
            <p:cNvPr id="78" name="Group 23">
              <a:extLst>
                <a:ext uri="{FF2B5EF4-FFF2-40B4-BE49-F238E27FC236}">
                  <a16:creationId xmlns:a16="http://schemas.microsoft.com/office/drawing/2014/main" id="{2F83E7BF-5E56-88CD-516A-6A3FD9F9F13A}"/>
                </a:ext>
              </a:extLst>
            </p:cNvPr>
            <p:cNvGrpSpPr/>
            <p:nvPr/>
          </p:nvGrpSpPr>
          <p:grpSpPr>
            <a:xfrm>
              <a:off x="5369526" y="1826670"/>
              <a:ext cx="225057" cy="225057"/>
              <a:chOff x="1502229" y="2731167"/>
              <a:chExt cx="364384" cy="364384"/>
            </a:xfrm>
            <a:grpFill/>
          </p:grpSpPr>
          <p:sp>
            <p:nvSpPr>
              <p:cNvPr id="93" name="Rounded Rectangle 24">
                <a:extLst>
                  <a:ext uri="{FF2B5EF4-FFF2-40B4-BE49-F238E27FC236}">
                    <a16:creationId xmlns:a16="http://schemas.microsoft.com/office/drawing/2014/main" id="{4B703048-91A7-37C7-AADB-6A46FF8CD1FC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4" name="Rounded Rectangle 25">
                <a:extLst>
                  <a:ext uri="{FF2B5EF4-FFF2-40B4-BE49-F238E27FC236}">
                    <a16:creationId xmlns:a16="http://schemas.microsoft.com/office/drawing/2014/main" id="{3182FDF5-7672-5A3D-DF98-062085813F48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9" name="Donut 27">
              <a:extLst>
                <a:ext uri="{FF2B5EF4-FFF2-40B4-BE49-F238E27FC236}">
                  <a16:creationId xmlns:a16="http://schemas.microsoft.com/office/drawing/2014/main" id="{74B68AE7-F61C-8550-04BB-958001F88E12}"/>
                </a:ext>
              </a:extLst>
            </p:cNvPr>
            <p:cNvSpPr/>
            <p:nvPr/>
          </p:nvSpPr>
          <p:spPr>
            <a:xfrm>
              <a:off x="6855540" y="2759302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0" name="Donut 31">
              <a:extLst>
                <a:ext uri="{FF2B5EF4-FFF2-40B4-BE49-F238E27FC236}">
                  <a16:creationId xmlns:a16="http://schemas.microsoft.com/office/drawing/2014/main" id="{1E84416F-517C-D6A4-5230-BCDDDA675753}"/>
                </a:ext>
              </a:extLst>
            </p:cNvPr>
            <p:cNvSpPr/>
            <p:nvPr/>
          </p:nvSpPr>
          <p:spPr>
            <a:xfrm>
              <a:off x="9666334" y="2694612"/>
              <a:ext cx="362365" cy="362365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637AC175-7578-D20A-B5A0-930782126B70}"/>
                </a:ext>
              </a:extLst>
            </p:cNvPr>
            <p:cNvGrpSpPr/>
            <p:nvPr/>
          </p:nvGrpSpPr>
          <p:grpSpPr>
            <a:xfrm>
              <a:off x="8326020" y="3065488"/>
              <a:ext cx="249581" cy="249581"/>
              <a:chOff x="1502229" y="2731167"/>
              <a:chExt cx="364384" cy="364384"/>
            </a:xfrm>
            <a:grpFill/>
          </p:grpSpPr>
          <p:sp>
            <p:nvSpPr>
              <p:cNvPr id="91" name="Rounded Rectangle 33">
                <a:extLst>
                  <a:ext uri="{FF2B5EF4-FFF2-40B4-BE49-F238E27FC236}">
                    <a16:creationId xmlns:a16="http://schemas.microsoft.com/office/drawing/2014/main" id="{1CE50CA3-EA68-92F1-EC81-315F40AF57C9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2" name="Rounded Rectangle 34">
                <a:extLst>
                  <a:ext uri="{FF2B5EF4-FFF2-40B4-BE49-F238E27FC236}">
                    <a16:creationId xmlns:a16="http://schemas.microsoft.com/office/drawing/2014/main" id="{1E6DDA90-A74E-4775-2B02-92D069020985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" name="Group 35">
              <a:extLst>
                <a:ext uri="{FF2B5EF4-FFF2-40B4-BE49-F238E27FC236}">
                  <a16:creationId xmlns:a16="http://schemas.microsoft.com/office/drawing/2014/main" id="{265372AB-E3E0-4D39-B45F-85BA736B5766}"/>
                </a:ext>
              </a:extLst>
            </p:cNvPr>
            <p:cNvGrpSpPr/>
            <p:nvPr/>
          </p:nvGrpSpPr>
          <p:grpSpPr>
            <a:xfrm>
              <a:off x="3880879" y="2486815"/>
              <a:ext cx="225057" cy="225057"/>
              <a:chOff x="1502229" y="2731167"/>
              <a:chExt cx="364384" cy="364384"/>
            </a:xfrm>
            <a:grpFill/>
          </p:grpSpPr>
          <p:sp>
            <p:nvSpPr>
              <p:cNvPr id="89" name="Rounded Rectangle 36">
                <a:extLst>
                  <a:ext uri="{FF2B5EF4-FFF2-40B4-BE49-F238E27FC236}">
                    <a16:creationId xmlns:a16="http://schemas.microsoft.com/office/drawing/2014/main" id="{9D96E7DD-A74E-448D-030E-491B4F83D53C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0" name="Rounded Rectangle 37">
                <a:extLst>
                  <a:ext uri="{FF2B5EF4-FFF2-40B4-BE49-F238E27FC236}">
                    <a16:creationId xmlns:a16="http://schemas.microsoft.com/office/drawing/2014/main" id="{78C487FF-ACE3-7B20-1156-F8C0A57AED4E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3" name="Donut 38">
              <a:extLst>
                <a:ext uri="{FF2B5EF4-FFF2-40B4-BE49-F238E27FC236}">
                  <a16:creationId xmlns:a16="http://schemas.microsoft.com/office/drawing/2014/main" id="{3FD40CD5-23FA-84FC-8E0D-E261399CBEEF}"/>
                </a:ext>
              </a:extLst>
            </p:cNvPr>
            <p:cNvSpPr/>
            <p:nvPr/>
          </p:nvSpPr>
          <p:spPr>
            <a:xfrm>
              <a:off x="5190348" y="2759303"/>
              <a:ext cx="138007" cy="138007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4" name="Donut 39">
              <a:extLst>
                <a:ext uri="{FF2B5EF4-FFF2-40B4-BE49-F238E27FC236}">
                  <a16:creationId xmlns:a16="http://schemas.microsoft.com/office/drawing/2014/main" id="{90D890A7-A48D-B1AF-83F9-9303DD2F6500}"/>
                </a:ext>
              </a:extLst>
            </p:cNvPr>
            <p:cNvSpPr/>
            <p:nvPr/>
          </p:nvSpPr>
          <p:spPr>
            <a:xfrm>
              <a:off x="4458832" y="1365133"/>
              <a:ext cx="266084" cy="266084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5" name="Donut 40">
              <a:extLst>
                <a:ext uri="{FF2B5EF4-FFF2-40B4-BE49-F238E27FC236}">
                  <a16:creationId xmlns:a16="http://schemas.microsoft.com/office/drawing/2014/main" id="{66B0D689-B012-2B2A-055E-1F658D2E0FB0}"/>
                </a:ext>
              </a:extLst>
            </p:cNvPr>
            <p:cNvSpPr/>
            <p:nvPr/>
          </p:nvSpPr>
          <p:spPr>
            <a:xfrm>
              <a:off x="7816361" y="3853455"/>
              <a:ext cx="138007" cy="138007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86" name="Group 41">
              <a:extLst>
                <a:ext uri="{FF2B5EF4-FFF2-40B4-BE49-F238E27FC236}">
                  <a16:creationId xmlns:a16="http://schemas.microsoft.com/office/drawing/2014/main" id="{E34E2C2B-4A14-55CF-D604-30E4818D3FD4}"/>
                </a:ext>
              </a:extLst>
            </p:cNvPr>
            <p:cNvGrpSpPr/>
            <p:nvPr/>
          </p:nvGrpSpPr>
          <p:grpSpPr>
            <a:xfrm>
              <a:off x="6379532" y="3627227"/>
              <a:ext cx="133081" cy="133081"/>
              <a:chOff x="1502229" y="2731167"/>
              <a:chExt cx="364384" cy="364384"/>
            </a:xfrm>
            <a:grpFill/>
          </p:grpSpPr>
          <p:sp>
            <p:nvSpPr>
              <p:cNvPr id="87" name="Rounded Rectangle 42">
                <a:extLst>
                  <a:ext uri="{FF2B5EF4-FFF2-40B4-BE49-F238E27FC236}">
                    <a16:creationId xmlns:a16="http://schemas.microsoft.com/office/drawing/2014/main" id="{6E1689F0-7583-30ED-8EE5-170638354C24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8" name="Rounded Rectangle 43">
                <a:extLst>
                  <a:ext uri="{FF2B5EF4-FFF2-40B4-BE49-F238E27FC236}">
                    <a16:creationId xmlns:a16="http://schemas.microsoft.com/office/drawing/2014/main" id="{E92DFB70-E9BC-7A31-D40C-0835B5A09FFD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96" name="Circle: Hollow 60">
            <a:extLst>
              <a:ext uri="{FF2B5EF4-FFF2-40B4-BE49-F238E27FC236}">
                <a16:creationId xmlns:a16="http://schemas.microsoft.com/office/drawing/2014/main" id="{DE855FA8-18EB-4331-6231-AE3B44EF93F0}"/>
              </a:ext>
            </a:extLst>
          </p:cNvPr>
          <p:cNvSpPr/>
          <p:nvPr/>
        </p:nvSpPr>
        <p:spPr>
          <a:xfrm>
            <a:off x="-758775" y="5455768"/>
            <a:ext cx="2221827" cy="2221827"/>
          </a:xfrm>
          <a:prstGeom prst="donut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A64792"/>
              </a:solidFill>
            </a:endParaRPr>
          </a:p>
        </p:txBody>
      </p:sp>
      <p:pic>
        <p:nvPicPr>
          <p:cNvPr id="100" name="Imagen 99" descr="Icono&#10;&#10;Descripción generada automáticamente">
            <a:extLst>
              <a:ext uri="{FF2B5EF4-FFF2-40B4-BE49-F238E27FC236}">
                <a16:creationId xmlns:a16="http://schemas.microsoft.com/office/drawing/2014/main" id="{714C908B-F07D-1447-7AAD-134787C8B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036" y="811864"/>
            <a:ext cx="311103" cy="373428"/>
          </a:xfrm>
          <a:prstGeom prst="rect">
            <a:avLst/>
          </a:prstGeom>
        </p:spPr>
      </p:pic>
      <p:pic>
        <p:nvPicPr>
          <p:cNvPr id="102" name="Imagen 101" descr="Icono&#10;&#10;Descripción generada automáticamente">
            <a:extLst>
              <a:ext uri="{FF2B5EF4-FFF2-40B4-BE49-F238E27FC236}">
                <a16:creationId xmlns:a16="http://schemas.microsoft.com/office/drawing/2014/main" id="{A2741925-01F3-7AB3-9660-E4D1BC114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15" y="1693202"/>
            <a:ext cx="369282" cy="369282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BCC8110C-F387-4146-1938-81F0F2445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150" y="2072486"/>
            <a:ext cx="362895" cy="362895"/>
          </a:xfrm>
          <a:prstGeom prst="rect">
            <a:avLst/>
          </a:prstGeom>
        </p:spPr>
      </p:pic>
      <p:pic>
        <p:nvPicPr>
          <p:cNvPr id="107" name="Imagen 10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65CF66B-D6E9-C27F-79BD-9AEDDF733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72" y="2888460"/>
            <a:ext cx="323320" cy="323320"/>
          </a:xfrm>
          <a:prstGeom prst="rect">
            <a:avLst/>
          </a:prstGeom>
        </p:spPr>
      </p:pic>
      <p:pic>
        <p:nvPicPr>
          <p:cNvPr id="109" name="Imagen 108" descr="Icono&#10;&#10;Descripción generada automáticamente">
            <a:extLst>
              <a:ext uri="{FF2B5EF4-FFF2-40B4-BE49-F238E27FC236}">
                <a16:creationId xmlns:a16="http://schemas.microsoft.com/office/drawing/2014/main" id="{A3DA6EE4-479F-4810-E2DB-9884711D4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217" y="3115371"/>
            <a:ext cx="296783" cy="29678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E300D27-7B20-276D-ABB4-BC828FEF6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188" y="1696475"/>
            <a:ext cx="3638469" cy="3291636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7BF61BF0-E3B4-675C-B6E1-EBB72BD0BA14}"/>
              </a:ext>
            </a:extLst>
          </p:cNvPr>
          <p:cNvSpPr txBox="1"/>
          <p:nvPr/>
        </p:nvSpPr>
        <p:spPr>
          <a:xfrm>
            <a:off x="4399598" y="3459359"/>
            <a:ext cx="204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Género, Territorial/Ciudad-Región, DDHH, Ambiental y Poblacional)</a:t>
            </a:r>
            <a:endParaRPr lang="es-ES_trad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A401EF-41A8-5B1F-B42D-04F51C2CC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  <p:sp>
        <p:nvSpPr>
          <p:cNvPr id="28" name="Oval 90">
            <a:extLst>
              <a:ext uri="{FF2B5EF4-FFF2-40B4-BE49-F238E27FC236}">
                <a16:creationId xmlns:a16="http://schemas.microsoft.com/office/drawing/2014/main" id="{6228F94C-2AF8-B854-6AD2-60815495A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4200" y="5318253"/>
            <a:ext cx="63056" cy="63056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27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>
          <a:xfrm>
            <a:off x="1018267" y="1003283"/>
            <a:ext cx="774668" cy="774668"/>
          </a:xfrm>
          <a:prstGeom prst="ellipse">
            <a:avLst/>
          </a:prstGeom>
          <a:solidFill>
            <a:srgbClr val="FF4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3500644" y="2726311"/>
            <a:ext cx="0" cy="502753"/>
          </a:xfrm>
          <a:prstGeom prst="line">
            <a:avLst/>
          </a:prstGeom>
          <a:ln w="15875">
            <a:solidFill>
              <a:srgbClr val="FF4A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170218" y="775074"/>
            <a:ext cx="3328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4A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Reforma</a:t>
            </a:r>
            <a:r>
              <a:rPr lang="en-US" sz="2800" b="1" dirty="0">
                <a:solidFill>
                  <a:srgbClr val="FF4A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al Sistema </a:t>
            </a:r>
            <a:r>
              <a:rPr lang="en-US" sz="2800" b="1" dirty="0" err="1">
                <a:solidFill>
                  <a:srgbClr val="FF4A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Distrital</a:t>
            </a:r>
            <a:r>
              <a:rPr lang="en-US" sz="2800" b="1" dirty="0">
                <a:solidFill>
                  <a:srgbClr val="FF4A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de </a:t>
            </a:r>
            <a:r>
              <a:rPr lang="en-US" sz="2800" b="1" dirty="0" err="1">
                <a:solidFill>
                  <a:srgbClr val="FF4A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Participación</a:t>
            </a:r>
            <a:endParaRPr lang="en-US" sz="2800" b="1" dirty="0">
              <a:solidFill>
                <a:srgbClr val="FF4A0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5" name="Oval 44">
            <a:extLst>
              <a:ext uri="{FF2B5EF4-FFF2-40B4-BE49-F238E27FC236}">
                <a16:creationId xmlns:a16="http://schemas.microsoft.com/office/drawing/2014/main" id="{001F4025-B740-954C-B79E-D8F98549B6AC}"/>
              </a:ext>
            </a:extLst>
          </p:cNvPr>
          <p:cNvSpPr/>
          <p:nvPr/>
        </p:nvSpPr>
        <p:spPr>
          <a:xfrm>
            <a:off x="-1018149" y="-214675"/>
            <a:ext cx="1658883" cy="1658883"/>
          </a:xfrm>
          <a:prstGeom prst="ellipse">
            <a:avLst/>
          </a:prstGeom>
          <a:solidFill>
            <a:srgbClr val="FF6239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6D885AD2-AA53-154A-9FFF-702CD6F862DE}"/>
              </a:ext>
            </a:extLst>
          </p:cNvPr>
          <p:cNvSpPr txBox="1"/>
          <p:nvPr/>
        </p:nvSpPr>
        <p:spPr>
          <a:xfrm>
            <a:off x="6627788" y="543340"/>
            <a:ext cx="444887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Momentos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estratégicos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Plan de Desarrollo, POT,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Presupuestos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Participativos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, etc. </a:t>
            </a:r>
          </a:p>
          <a:p>
            <a:endParaRPr lang="en-US" sz="1300" i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atribuciones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de las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Autoridades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y de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mesa de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endParaRPr lang="en-US" sz="1300" i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Redefinición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Sistema: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Componente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Institucional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Componente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Gobernanza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Componente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representación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ciudadana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endParaRPr lang="en-US" sz="1300" i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Integración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transversal de la </a:t>
            </a:r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prevención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de las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Violencias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Basadas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Genero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espacios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participación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promoción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paridad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género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300" i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Censo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Único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300" b="1">
              <a:solidFill>
                <a:srgbClr val="FF4A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Jornada </a:t>
            </a:r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Única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Elección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Ciudadana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(11% de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instancias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activas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1300" i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Modificación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Periodos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300" b="1">
              <a:solidFill>
                <a:srgbClr val="FF4A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Formulación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Plan de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Reorganización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Racionalización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Instancias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Participación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300" i="1">
              <a:solidFill>
                <a:srgbClr val="FF4A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err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Deroga</a:t>
            </a:r>
            <a:r>
              <a:rPr lang="en-US" sz="1300" b="1">
                <a:solidFill>
                  <a:srgbClr val="FF4A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Decreto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321 de 2018 y </a:t>
            </a:r>
            <a:r>
              <a:rPr lang="en-US" sz="1300" i="1" err="1">
                <a:latin typeface="Arial" panose="020B0604020202020204" pitchFamily="34" charset="0"/>
                <a:cs typeface="Arial" panose="020B0604020202020204" pitchFamily="34" charset="0"/>
              </a:rPr>
              <a:t>Decreto</a:t>
            </a:r>
            <a:r>
              <a:rPr lang="en-US" sz="1300" i="1">
                <a:latin typeface="Arial" panose="020B0604020202020204" pitchFamily="34" charset="0"/>
                <a:cs typeface="Arial" panose="020B0604020202020204" pitchFamily="34" charset="0"/>
              </a:rPr>
              <a:t> 819 de 2019. </a:t>
            </a:r>
          </a:p>
        </p:txBody>
      </p:sp>
      <p:sp>
        <p:nvSpPr>
          <p:cNvPr id="19" name="Isosceles Triangle 59">
            <a:extLst>
              <a:ext uri="{FF2B5EF4-FFF2-40B4-BE49-F238E27FC236}">
                <a16:creationId xmlns:a16="http://schemas.microsoft.com/office/drawing/2014/main" id="{833E41C7-EF11-6246-A445-A98D013FAE16}"/>
              </a:ext>
            </a:extLst>
          </p:cNvPr>
          <p:cNvSpPr/>
          <p:nvPr/>
        </p:nvSpPr>
        <p:spPr>
          <a:xfrm rot="2274328">
            <a:off x="11604987" y="1065428"/>
            <a:ext cx="431729" cy="464274"/>
          </a:xfrm>
          <a:prstGeom prst="triangle">
            <a:avLst/>
          </a:prstGeom>
          <a:solidFill>
            <a:srgbClr val="FFD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Circle: Hollow 62">
            <a:extLst>
              <a:ext uri="{FF2B5EF4-FFF2-40B4-BE49-F238E27FC236}">
                <a16:creationId xmlns:a16="http://schemas.microsoft.com/office/drawing/2014/main" id="{9758764B-E4F6-F24B-8AC3-39FE5E60FD4F}"/>
              </a:ext>
            </a:extLst>
          </p:cNvPr>
          <p:cNvSpPr/>
          <p:nvPr/>
        </p:nvSpPr>
        <p:spPr>
          <a:xfrm>
            <a:off x="11314182" y="3528302"/>
            <a:ext cx="2053298" cy="2053298"/>
          </a:xfrm>
          <a:prstGeom prst="donut">
            <a:avLst>
              <a:gd name="adj" fmla="val 13165"/>
            </a:avLst>
          </a:prstGeom>
          <a:solidFill>
            <a:srgbClr val="FF6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839B2390-D9E8-C749-B94A-D1EC3A0471B7}"/>
              </a:ext>
            </a:extLst>
          </p:cNvPr>
          <p:cNvGrpSpPr/>
          <p:nvPr/>
        </p:nvGrpSpPr>
        <p:grpSpPr>
          <a:xfrm rot="16200000" flipH="1">
            <a:off x="1782500" y="2080992"/>
            <a:ext cx="292195" cy="292195"/>
            <a:chOff x="1502229" y="2731167"/>
            <a:chExt cx="364384" cy="364384"/>
          </a:xfrm>
          <a:solidFill>
            <a:schemeClr val="accent1"/>
          </a:solidFill>
        </p:grpSpPr>
        <p:sp>
          <p:nvSpPr>
            <p:cNvPr id="32" name="Rounded Rectangle 14">
              <a:extLst>
                <a:ext uri="{FF2B5EF4-FFF2-40B4-BE49-F238E27FC236}">
                  <a16:creationId xmlns:a16="http://schemas.microsoft.com/office/drawing/2014/main" id="{62712E8C-0EED-E940-8D78-1A22F9439205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4" name="Rounded Rectangle 15">
              <a:extLst>
                <a:ext uri="{FF2B5EF4-FFF2-40B4-BE49-F238E27FC236}">
                  <a16:creationId xmlns:a16="http://schemas.microsoft.com/office/drawing/2014/main" id="{45572199-A304-5545-B5F2-71927ADC4923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36" name="Donut 29">
            <a:extLst>
              <a:ext uri="{FF2B5EF4-FFF2-40B4-BE49-F238E27FC236}">
                <a16:creationId xmlns:a16="http://schemas.microsoft.com/office/drawing/2014/main" id="{CB9F6D9C-4AF7-8440-9A7D-B95CCA738C97}"/>
              </a:ext>
            </a:extLst>
          </p:cNvPr>
          <p:cNvSpPr/>
          <p:nvPr/>
        </p:nvSpPr>
        <p:spPr>
          <a:xfrm rot="16200000" flipH="1">
            <a:off x="5838873" y="73442"/>
            <a:ext cx="345461" cy="345461"/>
          </a:xfrm>
          <a:prstGeom prst="donut">
            <a:avLst>
              <a:gd name="adj" fmla="val 125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Donut 30">
            <a:extLst>
              <a:ext uri="{FF2B5EF4-FFF2-40B4-BE49-F238E27FC236}">
                <a16:creationId xmlns:a16="http://schemas.microsoft.com/office/drawing/2014/main" id="{F0D38DD9-2A3B-EB47-917E-D5AECAF22384}"/>
              </a:ext>
            </a:extLst>
          </p:cNvPr>
          <p:cNvSpPr/>
          <p:nvPr/>
        </p:nvSpPr>
        <p:spPr>
          <a:xfrm rot="16200000" flipH="1">
            <a:off x="328398" y="2680655"/>
            <a:ext cx="553674" cy="553674"/>
          </a:xfrm>
          <a:prstGeom prst="donut">
            <a:avLst>
              <a:gd name="adj" fmla="val 125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9" name="Group 31">
            <a:extLst>
              <a:ext uri="{FF2B5EF4-FFF2-40B4-BE49-F238E27FC236}">
                <a16:creationId xmlns:a16="http://schemas.microsoft.com/office/drawing/2014/main" id="{0A61BB23-7849-A04D-B9B0-C39F490A7911}"/>
              </a:ext>
            </a:extLst>
          </p:cNvPr>
          <p:cNvGrpSpPr/>
          <p:nvPr/>
        </p:nvGrpSpPr>
        <p:grpSpPr>
          <a:xfrm rot="16200000" flipH="1">
            <a:off x="1232820" y="3256219"/>
            <a:ext cx="172781" cy="172781"/>
            <a:chOff x="1502229" y="2731167"/>
            <a:chExt cx="364384" cy="364384"/>
          </a:xfrm>
          <a:solidFill>
            <a:schemeClr val="accent1"/>
          </a:solidFill>
        </p:grpSpPr>
        <p:sp>
          <p:nvSpPr>
            <p:cNvPr id="41" name="Rounded Rectangle 32">
              <a:extLst>
                <a:ext uri="{FF2B5EF4-FFF2-40B4-BE49-F238E27FC236}">
                  <a16:creationId xmlns:a16="http://schemas.microsoft.com/office/drawing/2014/main" id="{44471C05-BC90-DB4C-91AA-1BB66D0A1714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3" name="Rounded Rectangle 33">
              <a:extLst>
                <a:ext uri="{FF2B5EF4-FFF2-40B4-BE49-F238E27FC236}">
                  <a16:creationId xmlns:a16="http://schemas.microsoft.com/office/drawing/2014/main" id="{A74AFA66-BB30-3045-8ADC-112EFCD0DCBF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44" name="Circle: Hollow 60">
            <a:extLst>
              <a:ext uri="{FF2B5EF4-FFF2-40B4-BE49-F238E27FC236}">
                <a16:creationId xmlns:a16="http://schemas.microsoft.com/office/drawing/2014/main" id="{0F797501-E411-1541-8FD3-31802F82A3D6}"/>
              </a:ext>
            </a:extLst>
          </p:cNvPr>
          <p:cNvSpPr/>
          <p:nvPr/>
        </p:nvSpPr>
        <p:spPr>
          <a:xfrm>
            <a:off x="3699460" y="-703978"/>
            <a:ext cx="1554840" cy="1554840"/>
          </a:xfrm>
          <a:prstGeom prst="donut">
            <a:avLst/>
          </a:prstGeom>
          <a:noFill/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35" name="Google Shape;282;p46">
            <a:extLst>
              <a:ext uri="{FF2B5EF4-FFF2-40B4-BE49-F238E27FC236}">
                <a16:creationId xmlns:a16="http://schemas.microsoft.com/office/drawing/2014/main" id="{770F096A-FE11-F242-AC1B-7640DB07B4FC}"/>
              </a:ext>
            </a:extLst>
          </p:cNvPr>
          <p:cNvGrpSpPr/>
          <p:nvPr/>
        </p:nvGrpSpPr>
        <p:grpSpPr>
          <a:xfrm>
            <a:off x="1199405" y="1251186"/>
            <a:ext cx="386045" cy="386043"/>
            <a:chOff x="2267235" y="2017204"/>
            <a:chExt cx="214313" cy="214312"/>
          </a:xfrm>
          <a:noFill/>
        </p:grpSpPr>
        <p:sp>
          <p:nvSpPr>
            <p:cNvPr id="38" name="Google Shape;283;p46">
              <a:extLst>
                <a:ext uri="{FF2B5EF4-FFF2-40B4-BE49-F238E27FC236}">
                  <a16:creationId xmlns:a16="http://schemas.microsoft.com/office/drawing/2014/main" id="{FB6302CE-AEDF-7647-8F44-B62DE85B2804}"/>
                </a:ext>
              </a:extLst>
            </p:cNvPr>
            <p:cNvSpPr/>
            <p:nvPr/>
          </p:nvSpPr>
          <p:spPr>
            <a:xfrm>
              <a:off x="2367248" y="2138648"/>
              <a:ext cx="114300" cy="92868"/>
            </a:xfrm>
            <a:custGeom>
              <a:avLst/>
              <a:gdLst/>
              <a:ahLst/>
              <a:cxnLst/>
              <a:rect l="l" t="t" r="r" b="b"/>
              <a:pathLst>
                <a:path w="114300" h="92868" extrusionOk="0">
                  <a:moveTo>
                    <a:pt x="14288" y="71438"/>
                  </a:moveTo>
                  <a:lnTo>
                    <a:pt x="28575" y="71438"/>
                  </a:lnTo>
                  <a:lnTo>
                    <a:pt x="28575" y="92869"/>
                  </a:lnTo>
                  <a:lnTo>
                    <a:pt x="57150" y="71438"/>
                  </a:lnTo>
                  <a:lnTo>
                    <a:pt x="100013" y="71438"/>
                  </a:lnTo>
                  <a:cubicBezTo>
                    <a:pt x="107918" y="71438"/>
                    <a:pt x="114300" y="65056"/>
                    <a:pt x="114300" y="57150"/>
                  </a:cubicBezTo>
                  <a:lnTo>
                    <a:pt x="114300" y="14288"/>
                  </a:lnTo>
                  <a:cubicBezTo>
                    <a:pt x="114300" y="6382"/>
                    <a:pt x="107918" y="0"/>
                    <a:pt x="100013" y="0"/>
                  </a:cubicBezTo>
                  <a:lnTo>
                    <a:pt x="14288" y="0"/>
                  </a:lnTo>
                  <a:cubicBezTo>
                    <a:pt x="6382" y="0"/>
                    <a:pt x="0" y="6382"/>
                    <a:pt x="0" y="14288"/>
                  </a:cubicBezTo>
                  <a:lnTo>
                    <a:pt x="0" y="57150"/>
                  </a:lnTo>
                  <a:cubicBezTo>
                    <a:pt x="0" y="65056"/>
                    <a:pt x="6382" y="71438"/>
                    <a:pt x="14288" y="71438"/>
                  </a:cubicBezTo>
                  <a:close/>
                </a:path>
              </a:pathLst>
            </a:custGeom>
            <a:grpFill/>
            <a:ln w="254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" name="Google Shape;284;p46">
              <a:extLst>
                <a:ext uri="{FF2B5EF4-FFF2-40B4-BE49-F238E27FC236}">
                  <a16:creationId xmlns:a16="http://schemas.microsoft.com/office/drawing/2014/main" id="{BBE9712B-7EE8-9449-BBDD-279D6D8A85CB}"/>
                </a:ext>
              </a:extLst>
            </p:cNvPr>
            <p:cNvSpPr/>
            <p:nvPr/>
          </p:nvSpPr>
          <p:spPr>
            <a:xfrm>
              <a:off x="2282570" y="2145887"/>
              <a:ext cx="49911" cy="49911"/>
            </a:xfrm>
            <a:custGeom>
              <a:avLst/>
              <a:gdLst/>
              <a:ahLst/>
              <a:cxnLst/>
              <a:rect l="l" t="t" r="r" b="b"/>
              <a:pathLst>
                <a:path w="49911" h="49911" extrusionOk="0">
                  <a:moveTo>
                    <a:pt x="24956" y="49911"/>
                  </a:moveTo>
                  <a:cubicBezTo>
                    <a:pt x="38767" y="49911"/>
                    <a:pt x="49912" y="38672"/>
                    <a:pt x="49912" y="24956"/>
                  </a:cubicBezTo>
                  <a:cubicBezTo>
                    <a:pt x="49912" y="11144"/>
                    <a:pt x="38672" y="0"/>
                    <a:pt x="24956" y="0"/>
                  </a:cubicBezTo>
                  <a:cubicBezTo>
                    <a:pt x="11145" y="0"/>
                    <a:pt x="1" y="11240"/>
                    <a:pt x="1" y="24956"/>
                  </a:cubicBezTo>
                  <a:cubicBezTo>
                    <a:pt x="-95" y="38672"/>
                    <a:pt x="11145" y="49911"/>
                    <a:pt x="24956" y="49911"/>
                  </a:cubicBezTo>
                  <a:close/>
                </a:path>
              </a:pathLst>
            </a:custGeom>
            <a:grpFill/>
            <a:ln w="254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" name="Google Shape;285;p46">
              <a:extLst>
                <a:ext uri="{FF2B5EF4-FFF2-40B4-BE49-F238E27FC236}">
                  <a16:creationId xmlns:a16="http://schemas.microsoft.com/office/drawing/2014/main" id="{886AB459-0991-7547-ABE7-A4EC97223668}"/>
                </a:ext>
              </a:extLst>
            </p:cNvPr>
            <p:cNvSpPr/>
            <p:nvPr/>
          </p:nvSpPr>
          <p:spPr>
            <a:xfrm>
              <a:off x="2267331" y="2202941"/>
              <a:ext cx="80391" cy="28575"/>
            </a:xfrm>
            <a:custGeom>
              <a:avLst/>
              <a:gdLst/>
              <a:ahLst/>
              <a:cxnLst/>
              <a:rect l="l" t="t" r="r" b="b"/>
              <a:pathLst>
                <a:path w="80391" h="28575" extrusionOk="0">
                  <a:moveTo>
                    <a:pt x="80391" y="28575"/>
                  </a:moveTo>
                  <a:cubicBezTo>
                    <a:pt x="74390" y="11430"/>
                    <a:pt x="58293" y="0"/>
                    <a:pt x="40196" y="0"/>
                  </a:cubicBezTo>
                  <a:cubicBezTo>
                    <a:pt x="22098" y="0"/>
                    <a:pt x="5905" y="11430"/>
                    <a:pt x="0" y="28575"/>
                  </a:cubicBezTo>
                </a:path>
              </a:pathLst>
            </a:custGeom>
            <a:grpFill/>
            <a:ln w="254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" name="Google Shape;286;p46">
              <a:extLst>
                <a:ext uri="{FF2B5EF4-FFF2-40B4-BE49-F238E27FC236}">
                  <a16:creationId xmlns:a16="http://schemas.microsoft.com/office/drawing/2014/main" id="{1545071F-48AF-9141-9AF7-E926630093C2}"/>
                </a:ext>
              </a:extLst>
            </p:cNvPr>
            <p:cNvSpPr/>
            <p:nvPr/>
          </p:nvSpPr>
          <p:spPr>
            <a:xfrm>
              <a:off x="2416396" y="2024443"/>
              <a:ext cx="49911" cy="49911"/>
            </a:xfrm>
            <a:custGeom>
              <a:avLst/>
              <a:gdLst/>
              <a:ahLst/>
              <a:cxnLst/>
              <a:rect l="l" t="t" r="r" b="b"/>
              <a:pathLst>
                <a:path w="49911" h="49911" extrusionOk="0">
                  <a:moveTo>
                    <a:pt x="24956" y="49911"/>
                  </a:moveTo>
                  <a:cubicBezTo>
                    <a:pt x="38767" y="49911"/>
                    <a:pt x="49912" y="38672"/>
                    <a:pt x="49912" y="24956"/>
                  </a:cubicBezTo>
                  <a:cubicBezTo>
                    <a:pt x="49912" y="11144"/>
                    <a:pt x="38672" y="0"/>
                    <a:pt x="24956" y="0"/>
                  </a:cubicBezTo>
                  <a:cubicBezTo>
                    <a:pt x="11145" y="0"/>
                    <a:pt x="1" y="11240"/>
                    <a:pt x="1" y="24956"/>
                  </a:cubicBezTo>
                  <a:cubicBezTo>
                    <a:pt x="-95" y="38672"/>
                    <a:pt x="11145" y="49911"/>
                    <a:pt x="24956" y="49911"/>
                  </a:cubicBezTo>
                  <a:close/>
                </a:path>
              </a:pathLst>
            </a:custGeom>
            <a:grpFill/>
            <a:ln w="254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" name="Google Shape;287;p46">
              <a:extLst>
                <a:ext uri="{FF2B5EF4-FFF2-40B4-BE49-F238E27FC236}">
                  <a16:creationId xmlns:a16="http://schemas.microsoft.com/office/drawing/2014/main" id="{5B1602FB-9852-C44D-B5A2-3ED819B6B9B4}"/>
                </a:ext>
              </a:extLst>
            </p:cNvPr>
            <p:cNvSpPr/>
            <p:nvPr/>
          </p:nvSpPr>
          <p:spPr>
            <a:xfrm>
              <a:off x="2401157" y="2081498"/>
              <a:ext cx="80391" cy="28575"/>
            </a:xfrm>
            <a:custGeom>
              <a:avLst/>
              <a:gdLst/>
              <a:ahLst/>
              <a:cxnLst/>
              <a:rect l="l" t="t" r="r" b="b"/>
              <a:pathLst>
                <a:path w="80391" h="28575" extrusionOk="0">
                  <a:moveTo>
                    <a:pt x="80391" y="28575"/>
                  </a:moveTo>
                  <a:cubicBezTo>
                    <a:pt x="74390" y="11430"/>
                    <a:pt x="58293" y="0"/>
                    <a:pt x="40196" y="0"/>
                  </a:cubicBezTo>
                  <a:cubicBezTo>
                    <a:pt x="22098" y="0"/>
                    <a:pt x="5905" y="11430"/>
                    <a:pt x="0" y="28575"/>
                  </a:cubicBezTo>
                </a:path>
              </a:pathLst>
            </a:custGeom>
            <a:grpFill/>
            <a:ln w="254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" name="Google Shape;288;p46">
              <a:extLst>
                <a:ext uri="{FF2B5EF4-FFF2-40B4-BE49-F238E27FC236}">
                  <a16:creationId xmlns:a16="http://schemas.microsoft.com/office/drawing/2014/main" id="{C61148F6-0F88-194F-BDFA-7296F058EF1A}"/>
                </a:ext>
              </a:extLst>
            </p:cNvPr>
            <p:cNvSpPr/>
            <p:nvPr/>
          </p:nvSpPr>
          <p:spPr>
            <a:xfrm>
              <a:off x="2417254" y="2160079"/>
              <a:ext cx="35718" cy="9525"/>
            </a:xfrm>
            <a:custGeom>
              <a:avLst/>
              <a:gdLst/>
              <a:ahLst/>
              <a:cxnLst/>
              <a:rect l="l" t="t" r="r" b="b"/>
              <a:pathLst>
                <a:path w="35718" h="9525" extrusionOk="0">
                  <a:moveTo>
                    <a:pt x="0" y="0"/>
                  </a:moveTo>
                  <a:lnTo>
                    <a:pt x="35719" y="0"/>
                  </a:lnTo>
                </a:path>
              </a:pathLst>
            </a:custGeom>
            <a:grpFill/>
            <a:ln w="254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" name="Google Shape;289;p46">
              <a:extLst>
                <a:ext uri="{FF2B5EF4-FFF2-40B4-BE49-F238E27FC236}">
                  <a16:creationId xmlns:a16="http://schemas.microsoft.com/office/drawing/2014/main" id="{C53E516E-7DD1-FD40-B245-A7A728BCD380}"/>
                </a:ext>
              </a:extLst>
            </p:cNvPr>
            <p:cNvSpPr/>
            <p:nvPr/>
          </p:nvSpPr>
          <p:spPr>
            <a:xfrm>
              <a:off x="2395823" y="2181510"/>
              <a:ext cx="57150" cy="9525"/>
            </a:xfrm>
            <a:custGeom>
              <a:avLst/>
              <a:gdLst/>
              <a:ahLst/>
              <a:cxnLst/>
              <a:rect l="l" t="t" r="r" b="b"/>
              <a:pathLst>
                <a:path w="57150" h="9525" extrusionOk="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grpFill/>
            <a:ln w="254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" name="Google Shape;290;p46">
              <a:extLst>
                <a:ext uri="{FF2B5EF4-FFF2-40B4-BE49-F238E27FC236}">
                  <a16:creationId xmlns:a16="http://schemas.microsoft.com/office/drawing/2014/main" id="{4498C8A0-5238-A24C-A98B-C31FD5455459}"/>
                </a:ext>
              </a:extLst>
            </p:cNvPr>
            <p:cNvSpPr/>
            <p:nvPr/>
          </p:nvSpPr>
          <p:spPr>
            <a:xfrm>
              <a:off x="2267235" y="2017204"/>
              <a:ext cx="114300" cy="92868"/>
            </a:xfrm>
            <a:custGeom>
              <a:avLst/>
              <a:gdLst/>
              <a:ahLst/>
              <a:cxnLst/>
              <a:rect l="l" t="t" r="r" b="b"/>
              <a:pathLst>
                <a:path w="114300" h="92868" extrusionOk="0">
                  <a:moveTo>
                    <a:pt x="100013" y="71438"/>
                  </a:moveTo>
                  <a:lnTo>
                    <a:pt x="85725" y="71438"/>
                  </a:lnTo>
                  <a:lnTo>
                    <a:pt x="85725" y="92869"/>
                  </a:lnTo>
                  <a:lnTo>
                    <a:pt x="57150" y="71438"/>
                  </a:lnTo>
                  <a:lnTo>
                    <a:pt x="14288" y="71438"/>
                  </a:lnTo>
                  <a:cubicBezTo>
                    <a:pt x="6382" y="71438"/>
                    <a:pt x="0" y="65056"/>
                    <a:pt x="0" y="57150"/>
                  </a:cubicBezTo>
                  <a:lnTo>
                    <a:pt x="0" y="14288"/>
                  </a:lnTo>
                  <a:cubicBezTo>
                    <a:pt x="0" y="6382"/>
                    <a:pt x="6382" y="0"/>
                    <a:pt x="14288" y="0"/>
                  </a:cubicBezTo>
                  <a:lnTo>
                    <a:pt x="100013" y="0"/>
                  </a:lnTo>
                  <a:cubicBezTo>
                    <a:pt x="107918" y="0"/>
                    <a:pt x="114300" y="6382"/>
                    <a:pt x="114300" y="14288"/>
                  </a:cubicBezTo>
                  <a:lnTo>
                    <a:pt x="114300" y="57150"/>
                  </a:lnTo>
                  <a:cubicBezTo>
                    <a:pt x="114300" y="65056"/>
                    <a:pt x="107918" y="71438"/>
                    <a:pt x="100013" y="71438"/>
                  </a:cubicBezTo>
                  <a:close/>
                </a:path>
              </a:pathLst>
            </a:custGeom>
            <a:grpFill/>
            <a:ln w="254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" name="Google Shape;291;p46">
              <a:extLst>
                <a:ext uri="{FF2B5EF4-FFF2-40B4-BE49-F238E27FC236}">
                  <a16:creationId xmlns:a16="http://schemas.microsoft.com/office/drawing/2014/main" id="{69367FFA-D03D-4E4E-9E21-F7E74C9F3637}"/>
                </a:ext>
              </a:extLst>
            </p:cNvPr>
            <p:cNvSpPr/>
            <p:nvPr/>
          </p:nvSpPr>
          <p:spPr>
            <a:xfrm>
              <a:off x="2295810" y="2038635"/>
              <a:ext cx="35718" cy="9525"/>
            </a:xfrm>
            <a:custGeom>
              <a:avLst/>
              <a:gdLst/>
              <a:ahLst/>
              <a:cxnLst/>
              <a:rect l="l" t="t" r="r" b="b"/>
              <a:pathLst>
                <a:path w="35718" h="9525" extrusionOk="0">
                  <a:moveTo>
                    <a:pt x="35719" y="0"/>
                  </a:moveTo>
                  <a:lnTo>
                    <a:pt x="0" y="0"/>
                  </a:lnTo>
                </a:path>
              </a:pathLst>
            </a:custGeom>
            <a:grpFill/>
            <a:ln w="254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" name="Google Shape;292;p46">
              <a:extLst>
                <a:ext uri="{FF2B5EF4-FFF2-40B4-BE49-F238E27FC236}">
                  <a16:creationId xmlns:a16="http://schemas.microsoft.com/office/drawing/2014/main" id="{7D868DC3-FC23-2043-8460-E3D1CAEE6F3F}"/>
                </a:ext>
              </a:extLst>
            </p:cNvPr>
            <p:cNvSpPr/>
            <p:nvPr/>
          </p:nvSpPr>
          <p:spPr>
            <a:xfrm>
              <a:off x="2295810" y="2060066"/>
              <a:ext cx="57150" cy="9525"/>
            </a:xfrm>
            <a:custGeom>
              <a:avLst/>
              <a:gdLst/>
              <a:ahLst/>
              <a:cxnLst/>
              <a:rect l="l" t="t" r="r" b="b"/>
              <a:pathLst>
                <a:path w="57150" h="9525" extrusionOk="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grpFill/>
            <a:ln w="254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E73C6690-6135-7AB2-95B5-5A3EB2E09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  <p:pic>
        <p:nvPicPr>
          <p:cNvPr id="9" name="Marcador de posición de imagen 13">
            <a:extLst>
              <a:ext uri="{FF2B5EF4-FFF2-40B4-BE49-F238E27FC236}">
                <a16:creationId xmlns:a16="http://schemas.microsoft.com/office/drawing/2014/main" id="{417F467A-79A9-B4CE-859A-1972BC08E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0" t="5499" b="30557"/>
          <a:stretch/>
        </p:blipFill>
        <p:spPr>
          <a:xfrm>
            <a:off x="845683" y="3508809"/>
            <a:ext cx="4993190" cy="3111550"/>
          </a:xfrm>
          <a:custGeom>
            <a:avLst/>
            <a:gdLst>
              <a:gd name="connsiteX0" fmla="*/ 0 w 3783106"/>
              <a:gd name="connsiteY0" fmla="*/ 0 h 2931460"/>
              <a:gd name="connsiteX1" fmla="*/ 3783106 w 3783106"/>
              <a:gd name="connsiteY1" fmla="*/ 0 h 2931460"/>
              <a:gd name="connsiteX2" fmla="*/ 3783106 w 3783106"/>
              <a:gd name="connsiteY2" fmla="*/ 2931460 h 2931460"/>
              <a:gd name="connsiteX3" fmla="*/ 0 w 378310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3106" h="2931460">
                <a:moveTo>
                  <a:pt x="0" y="0"/>
                </a:moveTo>
                <a:lnTo>
                  <a:pt x="3783106" y="0"/>
                </a:lnTo>
                <a:lnTo>
                  <a:pt x="3783106" y="2931460"/>
                </a:lnTo>
                <a:lnTo>
                  <a:pt x="0" y="29314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406512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0" y="-19122"/>
            <a:ext cx="6705600" cy="68771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2A76D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0E93BF2F-64D9-C643-9BF2-DD3ABA346F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0" y="-19122"/>
            <a:ext cx="12192000" cy="6894641"/>
          </a:xfrm>
        </p:spPr>
      </p:pic>
      <p:sp>
        <p:nvSpPr>
          <p:cNvPr id="45" name="Oval 44"/>
          <p:cNvSpPr/>
          <p:nvPr/>
        </p:nvSpPr>
        <p:spPr>
          <a:xfrm>
            <a:off x="290224" y="1956118"/>
            <a:ext cx="1658883" cy="1658883"/>
          </a:xfrm>
          <a:prstGeom prst="ellipse">
            <a:avLst/>
          </a:prstGeom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rot="10800000">
            <a:off x="746823" y="200890"/>
            <a:ext cx="5074924" cy="2749038"/>
            <a:chOff x="3880879" y="661247"/>
            <a:chExt cx="6147820" cy="3330215"/>
          </a:xfrm>
        </p:grpSpPr>
        <p:grpSp>
          <p:nvGrpSpPr>
            <p:cNvPr id="24" name="Group 23"/>
            <p:cNvGrpSpPr/>
            <p:nvPr/>
          </p:nvGrpSpPr>
          <p:grpSpPr>
            <a:xfrm>
              <a:off x="5369526" y="1826670"/>
              <a:ext cx="225057" cy="225057"/>
              <a:chOff x="1502229" y="2731167"/>
              <a:chExt cx="364384" cy="364384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" name="Donut 26"/>
            <p:cNvSpPr/>
            <p:nvPr/>
          </p:nvSpPr>
          <p:spPr>
            <a:xfrm>
              <a:off x="6131986" y="937298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6855540" y="2759302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954369" y="661247"/>
              <a:ext cx="133081" cy="133081"/>
              <a:chOff x="1502229" y="2731167"/>
              <a:chExt cx="364384" cy="364384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2" name="Donut 31"/>
            <p:cNvSpPr/>
            <p:nvPr/>
          </p:nvSpPr>
          <p:spPr>
            <a:xfrm>
              <a:off x="9666334" y="2694612"/>
              <a:ext cx="362365" cy="362365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326020" y="3065488"/>
              <a:ext cx="249581" cy="249581"/>
              <a:chOff x="1502229" y="2731167"/>
              <a:chExt cx="364384" cy="364384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880879" y="2486815"/>
              <a:ext cx="225057" cy="225057"/>
              <a:chOff x="1502229" y="2731167"/>
              <a:chExt cx="364384" cy="364384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" name="Donut 38"/>
            <p:cNvSpPr/>
            <p:nvPr/>
          </p:nvSpPr>
          <p:spPr>
            <a:xfrm>
              <a:off x="5190348" y="2759303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0" name="Donut 39"/>
            <p:cNvSpPr/>
            <p:nvPr/>
          </p:nvSpPr>
          <p:spPr>
            <a:xfrm>
              <a:off x="4458832" y="1365133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1" name="Donut 40"/>
            <p:cNvSpPr/>
            <p:nvPr/>
          </p:nvSpPr>
          <p:spPr>
            <a:xfrm>
              <a:off x="7816361" y="3853455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379532" y="3627227"/>
              <a:ext cx="133081" cy="133081"/>
              <a:chOff x="1502229" y="2731167"/>
              <a:chExt cx="364384" cy="364384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883806" y="2452959"/>
            <a:ext cx="5294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PROMOCIÓN, INNOVACIÓN, COLABORACIÓN Y CONCERTACIÓN</a:t>
            </a:r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5B733A28-A721-F73A-18EE-0F219D195EF6}"/>
              </a:ext>
            </a:extLst>
          </p:cNvPr>
          <p:cNvSpPr txBox="1"/>
          <p:nvPr/>
        </p:nvSpPr>
        <p:spPr>
          <a:xfrm>
            <a:off x="-1934605" y="1738060"/>
            <a:ext cx="4871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5280D87-B6C5-76AB-6914-3D833AB0C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24" y="2480658"/>
            <a:ext cx="651163" cy="65116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AB4A910-D5AA-3F78-7853-1D8FD749E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5515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ircle: Hollow 62">
            <a:extLst>
              <a:ext uri="{FF2B5EF4-FFF2-40B4-BE49-F238E27FC236}">
                <a16:creationId xmlns:a16="http://schemas.microsoft.com/office/drawing/2014/main" id="{48F0DEB4-9F96-B2BE-C35D-67F378E0DB00}"/>
              </a:ext>
            </a:extLst>
          </p:cNvPr>
          <p:cNvSpPr/>
          <p:nvPr/>
        </p:nvSpPr>
        <p:spPr>
          <a:xfrm>
            <a:off x="-970483" y="5579496"/>
            <a:ext cx="2053298" cy="2053298"/>
          </a:xfrm>
          <a:prstGeom prst="donut">
            <a:avLst/>
          </a:prstGeom>
          <a:solidFill>
            <a:srgbClr val="2A7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E6BAF72-518E-173B-C1B1-4651674FD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05" y="-1251377"/>
            <a:ext cx="7390185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A2999D-21DE-F3FD-551B-510BCD0A2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0" y="2929502"/>
            <a:ext cx="11057020" cy="272199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F09E88F-AAED-A16C-77E8-F68B5723042D}"/>
              </a:ext>
            </a:extLst>
          </p:cNvPr>
          <p:cNvSpPr txBox="1"/>
          <p:nvPr/>
        </p:nvSpPr>
        <p:spPr>
          <a:xfrm>
            <a:off x="1051324" y="2993002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Pactos</a:t>
            </a:r>
          </a:p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D7B070D-033D-B2D8-DC02-70EFAFE3D703}"/>
              </a:ext>
            </a:extLst>
          </p:cNvPr>
          <p:cNvSpPr txBox="1"/>
          <p:nvPr/>
        </p:nvSpPr>
        <p:spPr>
          <a:xfrm>
            <a:off x="3210325" y="2993001"/>
            <a:ext cx="1159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Pactos</a:t>
            </a:r>
          </a:p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cerrados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688C69-FE6C-1F34-94C6-C36712CB47E5}"/>
              </a:ext>
            </a:extLst>
          </p:cNvPr>
          <p:cNvSpPr txBox="1"/>
          <p:nvPr/>
        </p:nvSpPr>
        <p:spPr>
          <a:xfrm>
            <a:off x="5041323" y="2993001"/>
            <a:ext cx="201850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Pactos Próximos </a:t>
            </a:r>
          </a:p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cerrarse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6F4AF56-A961-3CE5-91F1-52BE747DD210}"/>
              </a:ext>
            </a:extLst>
          </p:cNvPr>
          <p:cNvSpPr txBox="1"/>
          <p:nvPr/>
        </p:nvSpPr>
        <p:spPr>
          <a:xfrm>
            <a:off x="7494279" y="2993001"/>
            <a:ext cx="1633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Pactos</a:t>
            </a:r>
          </a:p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desarrollo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9E4917A-A4B6-95C9-A4E3-24586E4B2F20}"/>
              </a:ext>
            </a:extLst>
          </p:cNvPr>
          <p:cNvSpPr txBox="1"/>
          <p:nvPr/>
        </p:nvSpPr>
        <p:spPr>
          <a:xfrm>
            <a:off x="911282" y="4101583"/>
            <a:ext cx="1203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es-CO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C2C30C5-3E37-1294-8D91-7C3986647A1B}"/>
              </a:ext>
            </a:extLst>
          </p:cNvPr>
          <p:cNvSpPr txBox="1"/>
          <p:nvPr/>
        </p:nvSpPr>
        <p:spPr>
          <a:xfrm>
            <a:off x="9562516" y="3008390"/>
            <a:ext cx="201850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Pactos Próximos </a:t>
            </a:r>
          </a:p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firmarse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C453D4-59A3-A3E8-B388-85BA75A22D13}"/>
              </a:ext>
            </a:extLst>
          </p:cNvPr>
          <p:cNvSpPr txBox="1"/>
          <p:nvPr/>
        </p:nvSpPr>
        <p:spPr>
          <a:xfrm>
            <a:off x="3200400" y="4101584"/>
            <a:ext cx="1203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s-CO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6C4263B-8AFC-D937-F6EA-B36BF8FDA6AE}"/>
              </a:ext>
            </a:extLst>
          </p:cNvPr>
          <p:cNvSpPr txBox="1"/>
          <p:nvPr/>
        </p:nvSpPr>
        <p:spPr>
          <a:xfrm>
            <a:off x="5448300" y="4101584"/>
            <a:ext cx="1203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s-CO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CF9CEDE-F184-6AB9-9E07-DAD3246C3168}"/>
              </a:ext>
            </a:extLst>
          </p:cNvPr>
          <p:cNvSpPr txBox="1"/>
          <p:nvPr/>
        </p:nvSpPr>
        <p:spPr>
          <a:xfrm>
            <a:off x="7734300" y="4101584"/>
            <a:ext cx="1203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s-CO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B97391B-934F-BB11-411E-611953906C66}"/>
              </a:ext>
            </a:extLst>
          </p:cNvPr>
          <p:cNvSpPr txBox="1"/>
          <p:nvPr/>
        </p:nvSpPr>
        <p:spPr>
          <a:xfrm>
            <a:off x="9906000" y="4101584"/>
            <a:ext cx="1203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CO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F003F01-E50D-84DD-EF5E-B373CF481AF2}"/>
              </a:ext>
            </a:extLst>
          </p:cNvPr>
          <p:cNvSpPr txBox="1">
            <a:spLocks/>
          </p:cNvSpPr>
          <p:nvPr/>
        </p:nvSpPr>
        <p:spPr>
          <a:xfrm>
            <a:off x="56166" y="-165470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Calibri Light"/>
                <a:ea typeface="Calibri Light"/>
                <a:cs typeface="Calibri Light"/>
              </a:rPr>
              <a:t>BALANCE </a:t>
            </a:r>
            <a:r>
              <a:rPr lang="en-US" sz="3600">
                <a:latin typeface="Times"/>
                <a:ea typeface="Calibri Light"/>
                <a:cs typeface="Times"/>
              </a:rPr>
              <a:t> </a:t>
            </a:r>
            <a:r>
              <a:rPr lang="en-US" sz="3600">
                <a:latin typeface="Calibri Light"/>
                <a:ea typeface="Calibri Light"/>
                <a:cs typeface="Calibri Light"/>
              </a:rPr>
              <a:t>DE LA IMPLEMENTACIÓN DE LOS PACTOS</a:t>
            </a:r>
            <a:endParaRPr lang="en-US" sz="3600" dirty="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7D192676-5D28-6E34-A9B8-CEA1326573B4}"/>
              </a:ext>
            </a:extLst>
          </p:cNvPr>
          <p:cNvSpPr txBox="1"/>
          <p:nvPr/>
        </p:nvSpPr>
        <p:spPr>
          <a:xfrm>
            <a:off x="7059824" y="634716"/>
            <a:ext cx="4308037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_tradnl" sz="3600" b="1" dirty="0">
                <a:solidFill>
                  <a:srgbClr val="FFC000"/>
                </a:solidFill>
                <a:latin typeface="Arial Black"/>
                <a:cs typeface="Arial Black" panose="020B0604020202020204" pitchFamily="34" charset="0"/>
              </a:rPr>
              <a:t>Balance de la Implementación</a:t>
            </a:r>
          </a:p>
          <a:p>
            <a:r>
              <a:rPr lang="es-ES_tradnl" sz="36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Pactando</a:t>
            </a:r>
          </a:p>
        </p:txBody>
      </p:sp>
      <p:grpSp>
        <p:nvGrpSpPr>
          <p:cNvPr id="34" name="Group 8">
            <a:extLst>
              <a:ext uri="{FF2B5EF4-FFF2-40B4-BE49-F238E27FC236}">
                <a16:creationId xmlns:a16="http://schemas.microsoft.com/office/drawing/2014/main" id="{7637E36D-9F8F-D441-4EAD-C69A1EF9E625}"/>
              </a:ext>
            </a:extLst>
          </p:cNvPr>
          <p:cNvGrpSpPr/>
          <p:nvPr/>
        </p:nvGrpSpPr>
        <p:grpSpPr>
          <a:xfrm rot="16200000">
            <a:off x="11497053" y="155229"/>
            <a:ext cx="567300" cy="1155306"/>
            <a:chOff x="556739" y="546649"/>
            <a:chExt cx="567300" cy="1155306"/>
          </a:xfrm>
          <a:solidFill>
            <a:srgbClr val="2A76D0"/>
          </a:solidFill>
        </p:grpSpPr>
        <p:grpSp>
          <p:nvGrpSpPr>
            <p:cNvPr id="35" name="Group 9">
              <a:extLst>
                <a:ext uri="{FF2B5EF4-FFF2-40B4-BE49-F238E27FC236}">
                  <a16:creationId xmlns:a16="http://schemas.microsoft.com/office/drawing/2014/main" id="{F8F8BE5E-3A5B-9DDA-6B2A-894A637C1B9C}"/>
                </a:ext>
              </a:extLst>
            </p:cNvPr>
            <p:cNvGrpSpPr/>
            <p:nvPr/>
          </p:nvGrpSpPr>
          <p:grpSpPr>
            <a:xfrm>
              <a:off x="556739" y="54664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71" name="Oval 45">
                <a:extLst>
                  <a:ext uri="{FF2B5EF4-FFF2-40B4-BE49-F238E27FC236}">
                    <a16:creationId xmlns:a16="http://schemas.microsoft.com/office/drawing/2014/main" id="{219A5EBD-F64F-0A79-DD3D-20E2E8DB79EA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72" name="Oval 46">
                <a:extLst>
                  <a:ext uri="{FF2B5EF4-FFF2-40B4-BE49-F238E27FC236}">
                    <a16:creationId xmlns:a16="http://schemas.microsoft.com/office/drawing/2014/main" id="{63856288-EC40-6400-2F85-A5C4DBB26886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73" name="Oval 47">
                <a:extLst>
                  <a:ext uri="{FF2B5EF4-FFF2-40B4-BE49-F238E27FC236}">
                    <a16:creationId xmlns:a16="http://schemas.microsoft.com/office/drawing/2014/main" id="{CBE34C74-048B-5FE6-CF75-A0512BB99163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74" name="Oval 48">
                <a:extLst>
                  <a:ext uri="{FF2B5EF4-FFF2-40B4-BE49-F238E27FC236}">
                    <a16:creationId xmlns:a16="http://schemas.microsoft.com/office/drawing/2014/main" id="{01789390-CAF4-2BCF-5324-ACC3F7331500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36" name="Group 10">
              <a:extLst>
                <a:ext uri="{FF2B5EF4-FFF2-40B4-BE49-F238E27FC236}">
                  <a16:creationId xmlns:a16="http://schemas.microsoft.com/office/drawing/2014/main" id="{2B593AC2-48AF-B51F-67A5-60BA8FAEA006}"/>
                </a:ext>
              </a:extLst>
            </p:cNvPr>
            <p:cNvGrpSpPr/>
            <p:nvPr/>
          </p:nvGrpSpPr>
          <p:grpSpPr>
            <a:xfrm>
              <a:off x="556739" y="70140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67" name="Oval 41">
                <a:extLst>
                  <a:ext uri="{FF2B5EF4-FFF2-40B4-BE49-F238E27FC236}">
                    <a16:creationId xmlns:a16="http://schemas.microsoft.com/office/drawing/2014/main" id="{182C4184-6C2C-4B90-92A2-465530BA7114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8" name="Oval 42">
                <a:extLst>
                  <a:ext uri="{FF2B5EF4-FFF2-40B4-BE49-F238E27FC236}">
                    <a16:creationId xmlns:a16="http://schemas.microsoft.com/office/drawing/2014/main" id="{3EBF622C-0CB6-91F0-9492-7765FF66D045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9" name="Oval 43">
                <a:extLst>
                  <a:ext uri="{FF2B5EF4-FFF2-40B4-BE49-F238E27FC236}">
                    <a16:creationId xmlns:a16="http://schemas.microsoft.com/office/drawing/2014/main" id="{F74DC084-8516-1DFE-3A33-5F4446AEA053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70" name="Oval 44">
                <a:extLst>
                  <a:ext uri="{FF2B5EF4-FFF2-40B4-BE49-F238E27FC236}">
                    <a16:creationId xmlns:a16="http://schemas.microsoft.com/office/drawing/2014/main" id="{FDED70D5-1DB9-1A34-4F45-7B73B7A37607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37" name="Group 11">
              <a:extLst>
                <a:ext uri="{FF2B5EF4-FFF2-40B4-BE49-F238E27FC236}">
                  <a16:creationId xmlns:a16="http://schemas.microsoft.com/office/drawing/2014/main" id="{DE3F0128-350B-4A69-BABA-5E516F83C707}"/>
                </a:ext>
              </a:extLst>
            </p:cNvPr>
            <p:cNvGrpSpPr/>
            <p:nvPr/>
          </p:nvGrpSpPr>
          <p:grpSpPr>
            <a:xfrm>
              <a:off x="556739" y="85616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63" name="Oval 37">
                <a:extLst>
                  <a:ext uri="{FF2B5EF4-FFF2-40B4-BE49-F238E27FC236}">
                    <a16:creationId xmlns:a16="http://schemas.microsoft.com/office/drawing/2014/main" id="{E1E8688D-D30F-039D-F81A-E7F57AF777A5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4" name="Oval 38">
                <a:extLst>
                  <a:ext uri="{FF2B5EF4-FFF2-40B4-BE49-F238E27FC236}">
                    <a16:creationId xmlns:a16="http://schemas.microsoft.com/office/drawing/2014/main" id="{DFCBB85F-9920-0B35-3370-570BA6EF451C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5" name="Oval 39">
                <a:extLst>
                  <a:ext uri="{FF2B5EF4-FFF2-40B4-BE49-F238E27FC236}">
                    <a16:creationId xmlns:a16="http://schemas.microsoft.com/office/drawing/2014/main" id="{B919CF0B-2821-8C1F-FE58-203E4F786CF5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6" name="Oval 40">
                <a:extLst>
                  <a:ext uri="{FF2B5EF4-FFF2-40B4-BE49-F238E27FC236}">
                    <a16:creationId xmlns:a16="http://schemas.microsoft.com/office/drawing/2014/main" id="{B1F92197-D181-8948-3D3C-A8851813CA11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38" name="Group 12">
              <a:extLst>
                <a:ext uri="{FF2B5EF4-FFF2-40B4-BE49-F238E27FC236}">
                  <a16:creationId xmlns:a16="http://schemas.microsoft.com/office/drawing/2014/main" id="{40FAC243-88E3-955A-8F70-976036769F27}"/>
                </a:ext>
              </a:extLst>
            </p:cNvPr>
            <p:cNvGrpSpPr/>
            <p:nvPr/>
          </p:nvGrpSpPr>
          <p:grpSpPr>
            <a:xfrm>
              <a:off x="556739" y="1010923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59" name="Oval 33">
                <a:extLst>
                  <a:ext uri="{FF2B5EF4-FFF2-40B4-BE49-F238E27FC236}">
                    <a16:creationId xmlns:a16="http://schemas.microsoft.com/office/drawing/2014/main" id="{4AD76195-6CE2-C9AB-644A-1ED7420F4EB8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0" name="Oval 34">
                <a:extLst>
                  <a:ext uri="{FF2B5EF4-FFF2-40B4-BE49-F238E27FC236}">
                    <a16:creationId xmlns:a16="http://schemas.microsoft.com/office/drawing/2014/main" id="{4BF922A1-9BBB-C49E-8A39-98532EA18C18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1" name="Oval 35">
                <a:extLst>
                  <a:ext uri="{FF2B5EF4-FFF2-40B4-BE49-F238E27FC236}">
                    <a16:creationId xmlns:a16="http://schemas.microsoft.com/office/drawing/2014/main" id="{227E1857-FBDD-4212-052F-5011CE30A365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2" name="Oval 36">
                <a:extLst>
                  <a:ext uri="{FF2B5EF4-FFF2-40B4-BE49-F238E27FC236}">
                    <a16:creationId xmlns:a16="http://schemas.microsoft.com/office/drawing/2014/main" id="{46C13D38-DFBC-E5BE-375C-1FBBFD9A9ED4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39" name="Group 13">
              <a:extLst>
                <a:ext uri="{FF2B5EF4-FFF2-40B4-BE49-F238E27FC236}">
                  <a16:creationId xmlns:a16="http://schemas.microsoft.com/office/drawing/2014/main" id="{CC88A1DD-35B6-43C5-BF5E-AD008E588EE0}"/>
                </a:ext>
              </a:extLst>
            </p:cNvPr>
            <p:cNvGrpSpPr/>
            <p:nvPr/>
          </p:nvGrpSpPr>
          <p:grpSpPr>
            <a:xfrm>
              <a:off x="556739" y="1165681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55" name="Oval 29">
                <a:extLst>
                  <a:ext uri="{FF2B5EF4-FFF2-40B4-BE49-F238E27FC236}">
                    <a16:creationId xmlns:a16="http://schemas.microsoft.com/office/drawing/2014/main" id="{672014F4-B9B9-698C-A18B-9DD24F02F8C4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6" name="Oval 30">
                <a:extLst>
                  <a:ext uri="{FF2B5EF4-FFF2-40B4-BE49-F238E27FC236}">
                    <a16:creationId xmlns:a16="http://schemas.microsoft.com/office/drawing/2014/main" id="{CF562437-6EE6-C514-55DC-A6C1F6895E1C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7" name="Oval 31">
                <a:extLst>
                  <a:ext uri="{FF2B5EF4-FFF2-40B4-BE49-F238E27FC236}">
                    <a16:creationId xmlns:a16="http://schemas.microsoft.com/office/drawing/2014/main" id="{FF5FFBF0-A4D2-9008-1FC9-2D61D4AA68AC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8" name="Oval 32">
                <a:extLst>
                  <a:ext uri="{FF2B5EF4-FFF2-40B4-BE49-F238E27FC236}">
                    <a16:creationId xmlns:a16="http://schemas.microsoft.com/office/drawing/2014/main" id="{8D23DEA4-009E-D796-F7BF-4D672F6C7712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40" name="Group 14">
              <a:extLst>
                <a:ext uri="{FF2B5EF4-FFF2-40B4-BE49-F238E27FC236}">
                  <a16:creationId xmlns:a16="http://schemas.microsoft.com/office/drawing/2014/main" id="{2695F195-D023-F103-5F34-FB582A039160}"/>
                </a:ext>
              </a:extLst>
            </p:cNvPr>
            <p:cNvGrpSpPr/>
            <p:nvPr/>
          </p:nvGrpSpPr>
          <p:grpSpPr>
            <a:xfrm>
              <a:off x="556739" y="132043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51" name="Oval 25">
                <a:extLst>
                  <a:ext uri="{FF2B5EF4-FFF2-40B4-BE49-F238E27FC236}">
                    <a16:creationId xmlns:a16="http://schemas.microsoft.com/office/drawing/2014/main" id="{47350A9E-81EA-995E-E87F-BB2082C23966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2" name="Oval 26">
                <a:extLst>
                  <a:ext uri="{FF2B5EF4-FFF2-40B4-BE49-F238E27FC236}">
                    <a16:creationId xmlns:a16="http://schemas.microsoft.com/office/drawing/2014/main" id="{21AE2567-9984-3C8A-66DD-5A381275BDC2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3" name="Oval 27">
                <a:extLst>
                  <a:ext uri="{FF2B5EF4-FFF2-40B4-BE49-F238E27FC236}">
                    <a16:creationId xmlns:a16="http://schemas.microsoft.com/office/drawing/2014/main" id="{4150CE61-0D51-E40A-2D42-8FD8E79176C0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4" name="Oval 28">
                <a:extLst>
                  <a:ext uri="{FF2B5EF4-FFF2-40B4-BE49-F238E27FC236}">
                    <a16:creationId xmlns:a16="http://schemas.microsoft.com/office/drawing/2014/main" id="{9D899297-4E39-E487-209D-95F0CBDC973C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41" name="Group 15">
              <a:extLst>
                <a:ext uri="{FF2B5EF4-FFF2-40B4-BE49-F238E27FC236}">
                  <a16:creationId xmlns:a16="http://schemas.microsoft.com/office/drawing/2014/main" id="{2DB93974-BA66-0947-25CB-356BC16296FB}"/>
                </a:ext>
              </a:extLst>
            </p:cNvPr>
            <p:cNvGrpSpPr/>
            <p:nvPr/>
          </p:nvGrpSpPr>
          <p:grpSpPr>
            <a:xfrm>
              <a:off x="556739" y="147519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47" name="Oval 21">
                <a:extLst>
                  <a:ext uri="{FF2B5EF4-FFF2-40B4-BE49-F238E27FC236}">
                    <a16:creationId xmlns:a16="http://schemas.microsoft.com/office/drawing/2014/main" id="{4A3F49E9-20D7-AEB1-D39C-3C357018B7A7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8" name="Oval 22">
                <a:extLst>
                  <a:ext uri="{FF2B5EF4-FFF2-40B4-BE49-F238E27FC236}">
                    <a16:creationId xmlns:a16="http://schemas.microsoft.com/office/drawing/2014/main" id="{BA6DF5F2-01E2-6873-EE76-CB59133DDF08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9" name="Oval 23">
                <a:extLst>
                  <a:ext uri="{FF2B5EF4-FFF2-40B4-BE49-F238E27FC236}">
                    <a16:creationId xmlns:a16="http://schemas.microsoft.com/office/drawing/2014/main" id="{E32B68E9-7A93-19BE-F4C7-A4E6334F04CF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0" name="Oval 24">
                <a:extLst>
                  <a:ext uri="{FF2B5EF4-FFF2-40B4-BE49-F238E27FC236}">
                    <a16:creationId xmlns:a16="http://schemas.microsoft.com/office/drawing/2014/main" id="{ECCD745C-BED5-D88E-EEC7-35814AD04578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id="{798D4751-0D5E-3F66-7515-AEE1A97C3C62}"/>
                </a:ext>
              </a:extLst>
            </p:cNvPr>
            <p:cNvGrpSpPr/>
            <p:nvPr/>
          </p:nvGrpSpPr>
          <p:grpSpPr>
            <a:xfrm>
              <a:off x="556739" y="162995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43" name="Oval 17">
                <a:extLst>
                  <a:ext uri="{FF2B5EF4-FFF2-40B4-BE49-F238E27FC236}">
                    <a16:creationId xmlns:a16="http://schemas.microsoft.com/office/drawing/2014/main" id="{F7E5F8E4-5410-B4C7-6539-B70400D65C97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4" name="Oval 18">
                <a:extLst>
                  <a:ext uri="{FF2B5EF4-FFF2-40B4-BE49-F238E27FC236}">
                    <a16:creationId xmlns:a16="http://schemas.microsoft.com/office/drawing/2014/main" id="{4998B8EC-492E-D406-740F-D196FE43D317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5" name="Oval 19">
                <a:extLst>
                  <a:ext uri="{FF2B5EF4-FFF2-40B4-BE49-F238E27FC236}">
                    <a16:creationId xmlns:a16="http://schemas.microsoft.com/office/drawing/2014/main" id="{FDBE6070-9975-A697-405A-FA9EAB35BAD7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6" name="Oval 20">
                <a:extLst>
                  <a:ext uri="{FF2B5EF4-FFF2-40B4-BE49-F238E27FC236}">
                    <a16:creationId xmlns:a16="http://schemas.microsoft.com/office/drawing/2014/main" id="{6DDF234A-58FA-6B23-7F8F-F8E46BBD0E1A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3981928-DDD4-D728-7425-303EAE6E6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73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ángulo redondeado 55">
            <a:extLst>
              <a:ext uri="{FF2B5EF4-FFF2-40B4-BE49-F238E27FC236}">
                <a16:creationId xmlns:a16="http://schemas.microsoft.com/office/drawing/2014/main" id="{3D2B19F5-18A8-A939-E411-2D3BE0CC0BED}"/>
              </a:ext>
            </a:extLst>
          </p:cNvPr>
          <p:cNvSpPr/>
          <p:nvPr/>
        </p:nvSpPr>
        <p:spPr>
          <a:xfrm>
            <a:off x="4793826" y="3121489"/>
            <a:ext cx="2784862" cy="969189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Rectángulo redondeado 56">
            <a:extLst>
              <a:ext uri="{FF2B5EF4-FFF2-40B4-BE49-F238E27FC236}">
                <a16:creationId xmlns:a16="http://schemas.microsoft.com/office/drawing/2014/main" id="{E279EDCA-F429-B91C-F396-7139CF3C91B7}"/>
              </a:ext>
            </a:extLst>
          </p:cNvPr>
          <p:cNvSpPr/>
          <p:nvPr/>
        </p:nvSpPr>
        <p:spPr>
          <a:xfrm>
            <a:off x="1852152" y="3128578"/>
            <a:ext cx="2784862" cy="969189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91" name="Group 13">
            <a:extLst>
              <a:ext uri="{FF2B5EF4-FFF2-40B4-BE49-F238E27FC236}">
                <a16:creationId xmlns:a16="http://schemas.microsoft.com/office/drawing/2014/main" id="{FE5D52E7-017D-5F4B-BFE8-1FB5DD8BE727}"/>
              </a:ext>
            </a:extLst>
          </p:cNvPr>
          <p:cNvGrpSpPr/>
          <p:nvPr/>
        </p:nvGrpSpPr>
        <p:grpSpPr>
          <a:xfrm rot="16200000" flipH="1">
            <a:off x="5949902" y="629908"/>
            <a:ext cx="292195" cy="292195"/>
            <a:chOff x="1502229" y="2731167"/>
            <a:chExt cx="364384" cy="364384"/>
          </a:xfrm>
          <a:solidFill>
            <a:srgbClr val="00ABF9"/>
          </a:solidFill>
        </p:grpSpPr>
        <p:sp>
          <p:nvSpPr>
            <p:cNvPr id="92" name="Rounded Rectangle 14">
              <a:extLst>
                <a:ext uri="{FF2B5EF4-FFF2-40B4-BE49-F238E27FC236}">
                  <a16:creationId xmlns:a16="http://schemas.microsoft.com/office/drawing/2014/main" id="{027F0297-6BCE-1941-A3DE-68E50D34BA62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3" name="Rounded Rectangle 15">
              <a:extLst>
                <a:ext uri="{FF2B5EF4-FFF2-40B4-BE49-F238E27FC236}">
                  <a16:creationId xmlns:a16="http://schemas.microsoft.com/office/drawing/2014/main" id="{1691B2B3-338A-094F-B85E-D7DFDF9B215B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97" name="Group 25">
            <a:extLst>
              <a:ext uri="{FF2B5EF4-FFF2-40B4-BE49-F238E27FC236}">
                <a16:creationId xmlns:a16="http://schemas.microsoft.com/office/drawing/2014/main" id="{C5CF495F-C97F-0846-A962-DCBF201D25D8}"/>
              </a:ext>
            </a:extLst>
          </p:cNvPr>
          <p:cNvGrpSpPr/>
          <p:nvPr/>
        </p:nvGrpSpPr>
        <p:grpSpPr>
          <a:xfrm rot="16200000" flipH="1">
            <a:off x="6347794" y="1786551"/>
            <a:ext cx="292195" cy="292195"/>
            <a:chOff x="1502229" y="2731167"/>
            <a:chExt cx="364384" cy="364384"/>
          </a:xfrm>
          <a:solidFill>
            <a:srgbClr val="00ABF9"/>
          </a:solidFill>
        </p:grpSpPr>
        <p:sp>
          <p:nvSpPr>
            <p:cNvPr id="98" name="Rounded Rectangle 26">
              <a:extLst>
                <a:ext uri="{FF2B5EF4-FFF2-40B4-BE49-F238E27FC236}">
                  <a16:creationId xmlns:a16="http://schemas.microsoft.com/office/drawing/2014/main" id="{74273034-F52C-CF4B-A29D-DADB6B7582A6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9" name="Rounded Rectangle 27">
              <a:extLst>
                <a:ext uri="{FF2B5EF4-FFF2-40B4-BE49-F238E27FC236}">
                  <a16:creationId xmlns:a16="http://schemas.microsoft.com/office/drawing/2014/main" id="{B0F0D52E-4D78-4940-B276-279268A46EC4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00" name="Donut 28">
            <a:extLst>
              <a:ext uri="{FF2B5EF4-FFF2-40B4-BE49-F238E27FC236}">
                <a16:creationId xmlns:a16="http://schemas.microsoft.com/office/drawing/2014/main" id="{D6BFC1D4-E145-FF42-B532-C0430C7A92B7}"/>
              </a:ext>
            </a:extLst>
          </p:cNvPr>
          <p:cNvSpPr/>
          <p:nvPr/>
        </p:nvSpPr>
        <p:spPr>
          <a:xfrm rot="16200000" flipH="1">
            <a:off x="7064317" y="787103"/>
            <a:ext cx="179177" cy="179177"/>
          </a:xfrm>
          <a:prstGeom prst="donut">
            <a:avLst>
              <a:gd name="adj" fmla="val 12500"/>
            </a:avLst>
          </a:prstGeom>
          <a:solidFill>
            <a:srgbClr val="00A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7" name="Graphic 66">
            <a:extLst>
              <a:ext uri="{FF2B5EF4-FFF2-40B4-BE49-F238E27FC236}">
                <a16:creationId xmlns:a16="http://schemas.microsoft.com/office/drawing/2014/main" id="{CCA2B26C-4969-464F-B87E-AB98272731F1}"/>
              </a:ext>
            </a:extLst>
          </p:cNvPr>
          <p:cNvSpPr/>
          <p:nvPr/>
        </p:nvSpPr>
        <p:spPr>
          <a:xfrm>
            <a:off x="525637" y="1520973"/>
            <a:ext cx="980873" cy="980869"/>
          </a:xfrm>
          <a:custGeom>
            <a:avLst/>
            <a:gdLst>
              <a:gd name="connsiteX0" fmla="*/ 256739 w 513478"/>
              <a:gd name="connsiteY0" fmla="*/ 513476 h 513476"/>
              <a:gd name="connsiteX1" fmla="*/ 75197 w 513478"/>
              <a:gd name="connsiteY1" fmla="*/ 438279 h 513476"/>
              <a:gd name="connsiteX2" fmla="*/ 0 w 513478"/>
              <a:gd name="connsiteY2" fmla="*/ 256738 h 513476"/>
              <a:gd name="connsiteX3" fmla="*/ 75197 w 513478"/>
              <a:gd name="connsiteY3" fmla="*/ 75197 h 513476"/>
              <a:gd name="connsiteX4" fmla="*/ 256739 w 513478"/>
              <a:gd name="connsiteY4" fmla="*/ 0 h 513476"/>
              <a:gd name="connsiteX5" fmla="*/ 438281 w 513478"/>
              <a:gd name="connsiteY5" fmla="*/ 75197 h 513476"/>
              <a:gd name="connsiteX6" fmla="*/ 513478 w 513478"/>
              <a:gd name="connsiteY6" fmla="*/ 256738 h 513476"/>
              <a:gd name="connsiteX7" fmla="*/ 438281 w 513478"/>
              <a:gd name="connsiteY7" fmla="*/ 438279 h 513476"/>
              <a:gd name="connsiteX8" fmla="*/ 256739 w 513478"/>
              <a:gd name="connsiteY8" fmla="*/ 513476 h 513476"/>
              <a:gd name="connsiteX9" fmla="*/ 256739 w 513478"/>
              <a:gd name="connsiteY9" fmla="*/ 40115 h 513476"/>
              <a:gd name="connsiteX10" fmla="*/ 40115 w 513478"/>
              <a:gd name="connsiteY10" fmla="*/ 256738 h 513476"/>
              <a:gd name="connsiteX11" fmla="*/ 256739 w 513478"/>
              <a:gd name="connsiteY11" fmla="*/ 473361 h 513476"/>
              <a:gd name="connsiteX12" fmla="*/ 473363 w 513478"/>
              <a:gd name="connsiteY12" fmla="*/ 256738 h 513476"/>
              <a:gd name="connsiteX13" fmla="*/ 256739 w 513478"/>
              <a:gd name="connsiteY13" fmla="*/ 40115 h 513476"/>
              <a:gd name="connsiteX14" fmla="*/ 361325 w 513478"/>
              <a:gd name="connsiteY14" fmla="*/ 256738 h 513476"/>
              <a:gd name="connsiteX15" fmla="*/ 222641 w 513478"/>
              <a:gd name="connsiteY15" fmla="*/ 118054 h 513476"/>
              <a:gd name="connsiteX16" fmla="*/ 194274 w 513478"/>
              <a:gd name="connsiteY16" fmla="*/ 146421 h 513476"/>
              <a:gd name="connsiteX17" fmla="*/ 304592 w 513478"/>
              <a:gd name="connsiteY17" fmla="*/ 256738 h 513476"/>
              <a:gd name="connsiteX18" fmla="*/ 194274 w 513478"/>
              <a:gd name="connsiteY18" fmla="*/ 367055 h 513476"/>
              <a:gd name="connsiteX19" fmla="*/ 222641 w 513478"/>
              <a:gd name="connsiteY19" fmla="*/ 395422 h 5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3478" h="513476">
                <a:moveTo>
                  <a:pt x="256739" y="513476"/>
                </a:moveTo>
                <a:cubicBezTo>
                  <a:pt x="188163" y="513476"/>
                  <a:pt x="123688" y="486770"/>
                  <a:pt x="75197" y="438279"/>
                </a:cubicBezTo>
                <a:cubicBezTo>
                  <a:pt x="26706" y="389788"/>
                  <a:pt x="0" y="325314"/>
                  <a:pt x="0" y="256738"/>
                </a:cubicBezTo>
                <a:cubicBezTo>
                  <a:pt x="0" y="188162"/>
                  <a:pt x="26706" y="123688"/>
                  <a:pt x="75197" y="75197"/>
                </a:cubicBezTo>
                <a:cubicBezTo>
                  <a:pt x="123688" y="26706"/>
                  <a:pt x="188163" y="0"/>
                  <a:pt x="256739" y="0"/>
                </a:cubicBezTo>
                <a:cubicBezTo>
                  <a:pt x="325315" y="0"/>
                  <a:pt x="389790" y="26706"/>
                  <a:pt x="438281" y="75197"/>
                </a:cubicBezTo>
                <a:cubicBezTo>
                  <a:pt x="486772" y="123688"/>
                  <a:pt x="513478" y="188162"/>
                  <a:pt x="513478" y="256738"/>
                </a:cubicBezTo>
                <a:cubicBezTo>
                  <a:pt x="513478" y="325314"/>
                  <a:pt x="486772" y="389788"/>
                  <a:pt x="438281" y="438279"/>
                </a:cubicBezTo>
                <a:cubicBezTo>
                  <a:pt x="389790" y="486770"/>
                  <a:pt x="325315" y="513476"/>
                  <a:pt x="256739" y="513476"/>
                </a:cubicBezTo>
                <a:close/>
                <a:moveTo>
                  <a:pt x="256739" y="40115"/>
                </a:moveTo>
                <a:cubicBezTo>
                  <a:pt x="137294" y="40115"/>
                  <a:pt x="40115" y="137293"/>
                  <a:pt x="40115" y="256738"/>
                </a:cubicBezTo>
                <a:cubicBezTo>
                  <a:pt x="40115" y="376183"/>
                  <a:pt x="137294" y="473361"/>
                  <a:pt x="256739" y="473361"/>
                </a:cubicBezTo>
                <a:cubicBezTo>
                  <a:pt x="376184" y="473361"/>
                  <a:pt x="473363" y="376183"/>
                  <a:pt x="473363" y="256738"/>
                </a:cubicBezTo>
                <a:cubicBezTo>
                  <a:pt x="473363" y="137293"/>
                  <a:pt x="376184" y="40115"/>
                  <a:pt x="256739" y="40115"/>
                </a:cubicBezTo>
                <a:close/>
                <a:moveTo>
                  <a:pt x="361325" y="256738"/>
                </a:moveTo>
                <a:lnTo>
                  <a:pt x="222641" y="118054"/>
                </a:lnTo>
                <a:lnTo>
                  <a:pt x="194274" y="146421"/>
                </a:lnTo>
                <a:lnTo>
                  <a:pt x="304592" y="256738"/>
                </a:lnTo>
                <a:lnTo>
                  <a:pt x="194274" y="367055"/>
                </a:lnTo>
                <a:lnTo>
                  <a:pt x="222641" y="395422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86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108" name="TextBox 2">
            <a:extLst>
              <a:ext uri="{FF2B5EF4-FFF2-40B4-BE49-F238E27FC236}">
                <a16:creationId xmlns:a16="http://schemas.microsoft.com/office/drawing/2014/main" id="{E0D7B1B8-E29E-9F43-88C4-379C898CD216}"/>
              </a:ext>
            </a:extLst>
          </p:cNvPr>
          <p:cNvSpPr txBox="1"/>
          <p:nvPr/>
        </p:nvSpPr>
        <p:spPr>
          <a:xfrm>
            <a:off x="1557787" y="1083569"/>
            <a:ext cx="6101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 IMPLEMENTACIÓN</a:t>
            </a:r>
          </a:p>
          <a:p>
            <a:r>
              <a:rPr lang="en-US" sz="36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PACTANDO</a:t>
            </a:r>
          </a:p>
        </p:txBody>
      </p:sp>
      <p:sp>
        <p:nvSpPr>
          <p:cNvPr id="109" name="TextBox 2">
            <a:extLst>
              <a:ext uri="{FF2B5EF4-FFF2-40B4-BE49-F238E27FC236}">
                <a16:creationId xmlns:a16="http://schemas.microsoft.com/office/drawing/2014/main" id="{B43CB6D4-08C3-624E-A4C3-39246A3DDD58}"/>
              </a:ext>
            </a:extLst>
          </p:cNvPr>
          <p:cNvSpPr txBox="1"/>
          <p:nvPr/>
        </p:nvSpPr>
        <p:spPr>
          <a:xfrm>
            <a:off x="1562124" y="544669"/>
            <a:ext cx="366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BALANCE</a:t>
            </a:r>
            <a:endParaRPr lang="en-US" sz="3600" b="1" dirty="0">
              <a:solidFill>
                <a:srgbClr val="FFC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0" name="Oval 44">
            <a:extLst>
              <a:ext uri="{FF2B5EF4-FFF2-40B4-BE49-F238E27FC236}">
                <a16:creationId xmlns:a16="http://schemas.microsoft.com/office/drawing/2014/main" id="{04F81093-708A-AC40-B51C-E308B5BDA5B7}"/>
              </a:ext>
            </a:extLst>
          </p:cNvPr>
          <p:cNvSpPr/>
          <p:nvPr/>
        </p:nvSpPr>
        <p:spPr>
          <a:xfrm>
            <a:off x="-556811" y="273766"/>
            <a:ext cx="1658883" cy="1658883"/>
          </a:xfrm>
          <a:prstGeom prst="ellipse">
            <a:avLst/>
          </a:prstGeom>
          <a:solidFill>
            <a:srgbClr val="00ABF9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1" name="Isosceles Triangle 66">
            <a:extLst>
              <a:ext uri="{FF2B5EF4-FFF2-40B4-BE49-F238E27FC236}">
                <a16:creationId xmlns:a16="http://schemas.microsoft.com/office/drawing/2014/main" id="{3B574094-8BB6-6345-8663-18F31F9787B6}"/>
              </a:ext>
            </a:extLst>
          </p:cNvPr>
          <p:cNvSpPr/>
          <p:nvPr/>
        </p:nvSpPr>
        <p:spPr>
          <a:xfrm rot="19749766">
            <a:off x="4384215" y="145543"/>
            <a:ext cx="533062" cy="573330"/>
          </a:xfrm>
          <a:prstGeom prst="triangle">
            <a:avLst/>
          </a:prstGeom>
          <a:noFill/>
          <a:ln>
            <a:solidFill>
              <a:srgbClr val="00AB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12" name="Group 8">
            <a:extLst>
              <a:ext uri="{FF2B5EF4-FFF2-40B4-BE49-F238E27FC236}">
                <a16:creationId xmlns:a16="http://schemas.microsoft.com/office/drawing/2014/main" id="{DE29902C-F764-864D-9F61-F754060692DB}"/>
              </a:ext>
            </a:extLst>
          </p:cNvPr>
          <p:cNvGrpSpPr/>
          <p:nvPr/>
        </p:nvGrpSpPr>
        <p:grpSpPr>
          <a:xfrm>
            <a:off x="816765" y="4533298"/>
            <a:ext cx="567300" cy="1155306"/>
            <a:chOff x="556739" y="546649"/>
            <a:chExt cx="567300" cy="1155306"/>
          </a:xfrm>
          <a:solidFill>
            <a:srgbClr val="00ABF9"/>
          </a:solidFill>
        </p:grpSpPr>
        <p:grpSp>
          <p:nvGrpSpPr>
            <p:cNvPr id="113" name="Group 9">
              <a:extLst>
                <a:ext uri="{FF2B5EF4-FFF2-40B4-BE49-F238E27FC236}">
                  <a16:creationId xmlns:a16="http://schemas.microsoft.com/office/drawing/2014/main" id="{1F23A079-F197-3946-B970-41335C070726}"/>
                </a:ext>
              </a:extLst>
            </p:cNvPr>
            <p:cNvGrpSpPr/>
            <p:nvPr/>
          </p:nvGrpSpPr>
          <p:grpSpPr>
            <a:xfrm>
              <a:off x="556739" y="54664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49" name="Oval 45">
                <a:extLst>
                  <a:ext uri="{FF2B5EF4-FFF2-40B4-BE49-F238E27FC236}">
                    <a16:creationId xmlns:a16="http://schemas.microsoft.com/office/drawing/2014/main" id="{0EDC00B2-4BC9-7F4D-BA9D-932C8FBF9D80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0" name="Oval 46">
                <a:extLst>
                  <a:ext uri="{FF2B5EF4-FFF2-40B4-BE49-F238E27FC236}">
                    <a16:creationId xmlns:a16="http://schemas.microsoft.com/office/drawing/2014/main" id="{987258E2-59B8-E640-9440-7C94DF005929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1" name="Oval 47">
                <a:extLst>
                  <a:ext uri="{FF2B5EF4-FFF2-40B4-BE49-F238E27FC236}">
                    <a16:creationId xmlns:a16="http://schemas.microsoft.com/office/drawing/2014/main" id="{7BE3A582-68D6-3640-8C0D-3BA5F2A5FC53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2" name="Oval 48">
                <a:extLst>
                  <a:ext uri="{FF2B5EF4-FFF2-40B4-BE49-F238E27FC236}">
                    <a16:creationId xmlns:a16="http://schemas.microsoft.com/office/drawing/2014/main" id="{04DBB51B-625C-454C-846C-19199B7D099B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4" name="Group 10">
              <a:extLst>
                <a:ext uri="{FF2B5EF4-FFF2-40B4-BE49-F238E27FC236}">
                  <a16:creationId xmlns:a16="http://schemas.microsoft.com/office/drawing/2014/main" id="{3A020CBE-3DCE-9940-89D0-A3760EEC659B}"/>
                </a:ext>
              </a:extLst>
            </p:cNvPr>
            <p:cNvGrpSpPr/>
            <p:nvPr/>
          </p:nvGrpSpPr>
          <p:grpSpPr>
            <a:xfrm>
              <a:off x="556739" y="70140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45" name="Oval 41">
                <a:extLst>
                  <a:ext uri="{FF2B5EF4-FFF2-40B4-BE49-F238E27FC236}">
                    <a16:creationId xmlns:a16="http://schemas.microsoft.com/office/drawing/2014/main" id="{4119357E-9D71-FD48-A6E6-1D5ED6C39E93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6" name="Oval 42">
                <a:extLst>
                  <a:ext uri="{FF2B5EF4-FFF2-40B4-BE49-F238E27FC236}">
                    <a16:creationId xmlns:a16="http://schemas.microsoft.com/office/drawing/2014/main" id="{F329CE7D-3687-9A4D-A3CA-C84D56F02104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7" name="Oval 43">
                <a:extLst>
                  <a:ext uri="{FF2B5EF4-FFF2-40B4-BE49-F238E27FC236}">
                    <a16:creationId xmlns:a16="http://schemas.microsoft.com/office/drawing/2014/main" id="{F1CB46E1-2C6D-D94A-ADE1-2F6E01AC5552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8" name="Oval 44">
                <a:extLst>
                  <a:ext uri="{FF2B5EF4-FFF2-40B4-BE49-F238E27FC236}">
                    <a16:creationId xmlns:a16="http://schemas.microsoft.com/office/drawing/2014/main" id="{AC8A3D01-EE8A-BC47-80A3-38B843EC0AC4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5" name="Group 11">
              <a:extLst>
                <a:ext uri="{FF2B5EF4-FFF2-40B4-BE49-F238E27FC236}">
                  <a16:creationId xmlns:a16="http://schemas.microsoft.com/office/drawing/2014/main" id="{4C2ADFDB-16BC-6E49-AFFC-6E92538D8952}"/>
                </a:ext>
              </a:extLst>
            </p:cNvPr>
            <p:cNvGrpSpPr/>
            <p:nvPr/>
          </p:nvGrpSpPr>
          <p:grpSpPr>
            <a:xfrm>
              <a:off x="556739" y="85616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41" name="Oval 37">
                <a:extLst>
                  <a:ext uri="{FF2B5EF4-FFF2-40B4-BE49-F238E27FC236}">
                    <a16:creationId xmlns:a16="http://schemas.microsoft.com/office/drawing/2014/main" id="{C56E01E6-B3E8-A943-B2D6-07A6675C27E9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2" name="Oval 38">
                <a:extLst>
                  <a:ext uri="{FF2B5EF4-FFF2-40B4-BE49-F238E27FC236}">
                    <a16:creationId xmlns:a16="http://schemas.microsoft.com/office/drawing/2014/main" id="{1E8EF081-5101-F34C-AEF9-6D496F05DAE7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3" name="Oval 39">
                <a:extLst>
                  <a:ext uri="{FF2B5EF4-FFF2-40B4-BE49-F238E27FC236}">
                    <a16:creationId xmlns:a16="http://schemas.microsoft.com/office/drawing/2014/main" id="{BF48E32B-8CE4-EA45-80EF-43C2BD09A754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4" name="Oval 40">
                <a:extLst>
                  <a:ext uri="{FF2B5EF4-FFF2-40B4-BE49-F238E27FC236}">
                    <a16:creationId xmlns:a16="http://schemas.microsoft.com/office/drawing/2014/main" id="{37AB8D92-9EA0-9948-8C7D-1D44205AA0CA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6" name="Group 12">
              <a:extLst>
                <a:ext uri="{FF2B5EF4-FFF2-40B4-BE49-F238E27FC236}">
                  <a16:creationId xmlns:a16="http://schemas.microsoft.com/office/drawing/2014/main" id="{572B89BC-8194-D14F-9FE0-49FB8F607A5D}"/>
                </a:ext>
              </a:extLst>
            </p:cNvPr>
            <p:cNvGrpSpPr/>
            <p:nvPr/>
          </p:nvGrpSpPr>
          <p:grpSpPr>
            <a:xfrm>
              <a:off x="556739" y="1010923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37" name="Oval 33">
                <a:extLst>
                  <a:ext uri="{FF2B5EF4-FFF2-40B4-BE49-F238E27FC236}">
                    <a16:creationId xmlns:a16="http://schemas.microsoft.com/office/drawing/2014/main" id="{5CAE0C4B-8E86-A647-8699-E9EEBE05E4E1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8" name="Oval 34">
                <a:extLst>
                  <a:ext uri="{FF2B5EF4-FFF2-40B4-BE49-F238E27FC236}">
                    <a16:creationId xmlns:a16="http://schemas.microsoft.com/office/drawing/2014/main" id="{6730A7A0-B043-A940-91D2-9287F76DF60C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9" name="Oval 35">
                <a:extLst>
                  <a:ext uri="{FF2B5EF4-FFF2-40B4-BE49-F238E27FC236}">
                    <a16:creationId xmlns:a16="http://schemas.microsoft.com/office/drawing/2014/main" id="{4F5E781C-448F-2F42-B2D8-CC377A6161E1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0" name="Oval 36">
                <a:extLst>
                  <a:ext uri="{FF2B5EF4-FFF2-40B4-BE49-F238E27FC236}">
                    <a16:creationId xmlns:a16="http://schemas.microsoft.com/office/drawing/2014/main" id="{21F4FB83-5326-DD47-BF6C-4469DD2E9728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7" name="Group 13">
              <a:extLst>
                <a:ext uri="{FF2B5EF4-FFF2-40B4-BE49-F238E27FC236}">
                  <a16:creationId xmlns:a16="http://schemas.microsoft.com/office/drawing/2014/main" id="{090618B9-1DA6-DD47-8798-83DAE3D7ADEE}"/>
                </a:ext>
              </a:extLst>
            </p:cNvPr>
            <p:cNvGrpSpPr/>
            <p:nvPr/>
          </p:nvGrpSpPr>
          <p:grpSpPr>
            <a:xfrm>
              <a:off x="556739" y="1165681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33" name="Oval 29">
                <a:extLst>
                  <a:ext uri="{FF2B5EF4-FFF2-40B4-BE49-F238E27FC236}">
                    <a16:creationId xmlns:a16="http://schemas.microsoft.com/office/drawing/2014/main" id="{82C72549-8DC8-154C-A316-4F01FBDE1E38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4" name="Oval 30">
                <a:extLst>
                  <a:ext uri="{FF2B5EF4-FFF2-40B4-BE49-F238E27FC236}">
                    <a16:creationId xmlns:a16="http://schemas.microsoft.com/office/drawing/2014/main" id="{9FA8904C-3937-384B-BE33-0CE59D6CA8BE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5" name="Oval 31">
                <a:extLst>
                  <a:ext uri="{FF2B5EF4-FFF2-40B4-BE49-F238E27FC236}">
                    <a16:creationId xmlns:a16="http://schemas.microsoft.com/office/drawing/2014/main" id="{96005F4F-A42C-7A41-9391-672B04C9071C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6" name="Oval 32">
                <a:extLst>
                  <a:ext uri="{FF2B5EF4-FFF2-40B4-BE49-F238E27FC236}">
                    <a16:creationId xmlns:a16="http://schemas.microsoft.com/office/drawing/2014/main" id="{CB3B5601-F9AB-A948-8243-19B8D47C003E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8" name="Group 14">
              <a:extLst>
                <a:ext uri="{FF2B5EF4-FFF2-40B4-BE49-F238E27FC236}">
                  <a16:creationId xmlns:a16="http://schemas.microsoft.com/office/drawing/2014/main" id="{F7281ED9-AFF8-D947-9608-94A87C739E28}"/>
                </a:ext>
              </a:extLst>
            </p:cNvPr>
            <p:cNvGrpSpPr/>
            <p:nvPr/>
          </p:nvGrpSpPr>
          <p:grpSpPr>
            <a:xfrm>
              <a:off x="556739" y="132043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29" name="Oval 25">
                <a:extLst>
                  <a:ext uri="{FF2B5EF4-FFF2-40B4-BE49-F238E27FC236}">
                    <a16:creationId xmlns:a16="http://schemas.microsoft.com/office/drawing/2014/main" id="{CCB03BDB-0D60-0E44-9A69-79FC12FB68DD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0" name="Oval 26">
                <a:extLst>
                  <a:ext uri="{FF2B5EF4-FFF2-40B4-BE49-F238E27FC236}">
                    <a16:creationId xmlns:a16="http://schemas.microsoft.com/office/drawing/2014/main" id="{F501C4BF-D56B-BC4F-9742-417F4C2A5FE0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1" name="Oval 27">
                <a:extLst>
                  <a:ext uri="{FF2B5EF4-FFF2-40B4-BE49-F238E27FC236}">
                    <a16:creationId xmlns:a16="http://schemas.microsoft.com/office/drawing/2014/main" id="{C58383A4-D915-444B-B6E4-096886193D11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2" name="Oval 28">
                <a:extLst>
                  <a:ext uri="{FF2B5EF4-FFF2-40B4-BE49-F238E27FC236}">
                    <a16:creationId xmlns:a16="http://schemas.microsoft.com/office/drawing/2014/main" id="{2F8F6666-A935-EA43-806A-A8EF05C2E3CB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9" name="Group 15">
              <a:extLst>
                <a:ext uri="{FF2B5EF4-FFF2-40B4-BE49-F238E27FC236}">
                  <a16:creationId xmlns:a16="http://schemas.microsoft.com/office/drawing/2014/main" id="{5F9125B6-9254-7445-8CFC-697EE69297D2}"/>
                </a:ext>
              </a:extLst>
            </p:cNvPr>
            <p:cNvGrpSpPr/>
            <p:nvPr/>
          </p:nvGrpSpPr>
          <p:grpSpPr>
            <a:xfrm>
              <a:off x="556739" y="147519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25" name="Oval 21">
                <a:extLst>
                  <a:ext uri="{FF2B5EF4-FFF2-40B4-BE49-F238E27FC236}">
                    <a16:creationId xmlns:a16="http://schemas.microsoft.com/office/drawing/2014/main" id="{6963065A-8E2C-4F40-9AB2-7ED65F7FC0E9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6" name="Oval 22">
                <a:extLst>
                  <a:ext uri="{FF2B5EF4-FFF2-40B4-BE49-F238E27FC236}">
                    <a16:creationId xmlns:a16="http://schemas.microsoft.com/office/drawing/2014/main" id="{C412F862-62AA-9247-BBBE-C32EDE09ABA2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7" name="Oval 23">
                <a:extLst>
                  <a:ext uri="{FF2B5EF4-FFF2-40B4-BE49-F238E27FC236}">
                    <a16:creationId xmlns:a16="http://schemas.microsoft.com/office/drawing/2014/main" id="{3376AFC9-1758-4D47-8361-E85E9A8D93E1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8" name="Oval 24">
                <a:extLst>
                  <a:ext uri="{FF2B5EF4-FFF2-40B4-BE49-F238E27FC236}">
                    <a16:creationId xmlns:a16="http://schemas.microsoft.com/office/drawing/2014/main" id="{10C0C680-B833-3A4C-A9F6-31BF90E58CBB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20" name="Group 16">
              <a:extLst>
                <a:ext uri="{FF2B5EF4-FFF2-40B4-BE49-F238E27FC236}">
                  <a16:creationId xmlns:a16="http://schemas.microsoft.com/office/drawing/2014/main" id="{7492ECA7-0B6F-9F4E-B8D9-B784AD99D357}"/>
                </a:ext>
              </a:extLst>
            </p:cNvPr>
            <p:cNvGrpSpPr/>
            <p:nvPr/>
          </p:nvGrpSpPr>
          <p:grpSpPr>
            <a:xfrm>
              <a:off x="556739" y="162995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21" name="Oval 17">
                <a:extLst>
                  <a:ext uri="{FF2B5EF4-FFF2-40B4-BE49-F238E27FC236}">
                    <a16:creationId xmlns:a16="http://schemas.microsoft.com/office/drawing/2014/main" id="{80EA2BE0-45EB-0B40-AE74-AD3CC69B9F66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2" name="Oval 18">
                <a:extLst>
                  <a:ext uri="{FF2B5EF4-FFF2-40B4-BE49-F238E27FC236}">
                    <a16:creationId xmlns:a16="http://schemas.microsoft.com/office/drawing/2014/main" id="{32207AEB-7E4B-2144-816C-75F026101B09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3" name="Oval 19">
                <a:extLst>
                  <a:ext uri="{FF2B5EF4-FFF2-40B4-BE49-F238E27FC236}">
                    <a16:creationId xmlns:a16="http://schemas.microsoft.com/office/drawing/2014/main" id="{4ABD6222-D2EA-504E-8128-14FAF8C201D2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4" name="Oval 20">
                <a:extLst>
                  <a:ext uri="{FF2B5EF4-FFF2-40B4-BE49-F238E27FC236}">
                    <a16:creationId xmlns:a16="http://schemas.microsoft.com/office/drawing/2014/main" id="{C68CC219-6B6C-134E-A30D-3DB27773A77E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EF059088-8C8B-46BF-6F8B-D5ECC8E01B86}"/>
              </a:ext>
            </a:extLst>
          </p:cNvPr>
          <p:cNvSpPr/>
          <p:nvPr/>
        </p:nvSpPr>
        <p:spPr>
          <a:xfrm>
            <a:off x="272630" y="6311900"/>
            <a:ext cx="4616870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C7025F6-68C7-C078-205B-63133540A96C}"/>
              </a:ext>
            </a:extLst>
          </p:cNvPr>
          <p:cNvSpPr txBox="1"/>
          <p:nvPr/>
        </p:nvSpPr>
        <p:spPr>
          <a:xfrm>
            <a:off x="5543824" y="-695595"/>
            <a:ext cx="649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945 </a:t>
            </a:r>
            <a:r>
              <a:rPr lang="en-US" sz="1800" dirty="0" err="1"/>
              <a:t>compromisos</a:t>
            </a:r>
            <a:r>
              <a:rPr lang="en-US" sz="1800" dirty="0"/>
              <a:t> de </a:t>
            </a:r>
            <a:r>
              <a:rPr lang="en-US" sz="1800" dirty="0" err="1"/>
              <a:t>entidades</a:t>
            </a:r>
            <a:r>
              <a:rPr lang="en-US" sz="1800" dirty="0"/>
              <a:t> </a:t>
            </a:r>
            <a:r>
              <a:rPr lang="en-US" sz="1800" dirty="0" err="1"/>
              <a:t>públicas</a:t>
            </a:r>
            <a:r>
              <a:rPr lang="en-US" sz="1800" dirty="0"/>
              <a:t> </a:t>
            </a:r>
            <a:endParaRPr lang="es-CO" dirty="0"/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345BF11-4E8E-1A03-C84C-9F4FD20E5952}"/>
              </a:ext>
            </a:extLst>
          </p:cNvPr>
          <p:cNvSpPr/>
          <p:nvPr/>
        </p:nvSpPr>
        <p:spPr>
          <a:xfrm>
            <a:off x="7714235" y="3128577"/>
            <a:ext cx="2784862" cy="969189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ircle: Hollow 67">
            <a:extLst>
              <a:ext uri="{FF2B5EF4-FFF2-40B4-BE49-F238E27FC236}">
                <a16:creationId xmlns:a16="http://schemas.microsoft.com/office/drawing/2014/main" id="{2F178F6E-6127-2A7D-1D6C-E1C14F1026FB}"/>
              </a:ext>
            </a:extLst>
          </p:cNvPr>
          <p:cNvSpPr/>
          <p:nvPr/>
        </p:nvSpPr>
        <p:spPr>
          <a:xfrm>
            <a:off x="10879935" y="5533846"/>
            <a:ext cx="2213907" cy="2213907"/>
          </a:xfrm>
          <a:prstGeom prst="donut">
            <a:avLst/>
          </a:prstGeom>
          <a:noFill/>
          <a:ln>
            <a:solidFill>
              <a:srgbClr val="00AB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CFA3002-EA5E-7C18-A99D-F488212ED8CE}"/>
              </a:ext>
            </a:extLst>
          </p:cNvPr>
          <p:cNvSpPr txBox="1"/>
          <p:nvPr/>
        </p:nvSpPr>
        <p:spPr>
          <a:xfrm>
            <a:off x="2084832" y="3158953"/>
            <a:ext cx="21777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    58</a:t>
            </a:r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Entidades públicas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F41F897-73E6-D005-FD8B-99B933D2D852}"/>
              </a:ext>
            </a:extLst>
          </p:cNvPr>
          <p:cNvSpPr txBox="1"/>
          <p:nvPr/>
        </p:nvSpPr>
        <p:spPr>
          <a:xfrm>
            <a:off x="4811216" y="3157245"/>
            <a:ext cx="2744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    42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Organizaciones privadas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E8DAA51-9AB4-0349-5AEE-B33F961E4C75}"/>
              </a:ext>
            </a:extLst>
          </p:cNvPr>
          <p:cNvSpPr txBox="1"/>
          <p:nvPr/>
        </p:nvSpPr>
        <p:spPr>
          <a:xfrm>
            <a:off x="7888437" y="3174315"/>
            <a:ext cx="24584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    275</a:t>
            </a:r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Barrios 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involucrados (14.3%)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8E42AE1-A1F7-916A-E963-75663799D225}"/>
              </a:ext>
            </a:extLst>
          </p:cNvPr>
          <p:cNvSpPr/>
          <p:nvPr/>
        </p:nvSpPr>
        <p:spPr>
          <a:xfrm>
            <a:off x="11188700" y="0"/>
            <a:ext cx="1003300" cy="1050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4A7E15B8-2956-52AB-5B25-7F542B1A07A3}"/>
              </a:ext>
            </a:extLst>
          </p:cNvPr>
          <p:cNvSpPr/>
          <p:nvPr/>
        </p:nvSpPr>
        <p:spPr>
          <a:xfrm>
            <a:off x="7700733" y="213081"/>
            <a:ext cx="3938564" cy="237154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ADEE0DD3-3F3E-B99A-6D9C-D0DB87EF7A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83" y="3290855"/>
            <a:ext cx="369689" cy="369689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71E8E373-EE4B-9AE8-5477-1AA2A1895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13" y="3301624"/>
            <a:ext cx="348153" cy="348153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5D9B751B-F4DA-CF02-3A52-F22984259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62" y="3232885"/>
            <a:ext cx="404037" cy="404037"/>
          </a:xfrm>
          <a:prstGeom prst="rect">
            <a:avLst/>
          </a:prstGeom>
        </p:spPr>
      </p:pic>
      <p:sp>
        <p:nvSpPr>
          <p:cNvPr id="61" name="Rectángulo redondeado 60">
            <a:extLst>
              <a:ext uri="{FF2B5EF4-FFF2-40B4-BE49-F238E27FC236}">
                <a16:creationId xmlns:a16="http://schemas.microsoft.com/office/drawing/2014/main" id="{4417A6BD-A7C3-73AB-F211-3744190C289C}"/>
              </a:ext>
            </a:extLst>
          </p:cNvPr>
          <p:cNvSpPr/>
          <p:nvPr/>
        </p:nvSpPr>
        <p:spPr>
          <a:xfrm>
            <a:off x="4815091" y="4280438"/>
            <a:ext cx="2784862" cy="969189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2" name="Rectángulo redondeado 61">
            <a:extLst>
              <a:ext uri="{FF2B5EF4-FFF2-40B4-BE49-F238E27FC236}">
                <a16:creationId xmlns:a16="http://schemas.microsoft.com/office/drawing/2014/main" id="{9A6A1339-A761-D5A3-6F82-BCA08A3D2B44}"/>
              </a:ext>
            </a:extLst>
          </p:cNvPr>
          <p:cNvSpPr/>
          <p:nvPr/>
        </p:nvSpPr>
        <p:spPr>
          <a:xfrm>
            <a:off x="1873417" y="4287527"/>
            <a:ext cx="2784862" cy="969189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075EAE25-AF36-74C0-793A-90770F7DF953}"/>
              </a:ext>
            </a:extLst>
          </p:cNvPr>
          <p:cNvSpPr/>
          <p:nvPr/>
        </p:nvSpPr>
        <p:spPr>
          <a:xfrm>
            <a:off x="7735500" y="4287526"/>
            <a:ext cx="2784862" cy="969189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62E52CCE-F369-A6F8-3AFF-902C63841DFD}"/>
              </a:ext>
            </a:extLst>
          </p:cNvPr>
          <p:cNvSpPr/>
          <p:nvPr/>
        </p:nvSpPr>
        <p:spPr>
          <a:xfrm>
            <a:off x="1930123" y="5457107"/>
            <a:ext cx="2784862" cy="969189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647546D5-3BBD-E669-3D34-3CC752D012F3}"/>
              </a:ext>
            </a:extLst>
          </p:cNvPr>
          <p:cNvSpPr txBox="1"/>
          <p:nvPr/>
        </p:nvSpPr>
        <p:spPr>
          <a:xfrm>
            <a:off x="2097152" y="4321978"/>
            <a:ext cx="21777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   15</a:t>
            </a:r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Localidades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32DA9F4-612B-5DE7-2C69-C7FC4181C62A}"/>
              </a:ext>
            </a:extLst>
          </p:cNvPr>
          <p:cNvSpPr txBox="1"/>
          <p:nvPr/>
        </p:nvSpPr>
        <p:spPr>
          <a:xfrm>
            <a:off x="2098293" y="5457107"/>
            <a:ext cx="32613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    5.468</a:t>
            </a:r>
            <a:endParaRPr lang="es-C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Personas involucradas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7A3D43E-8DA4-AA1B-D6BD-BEE09BE1CC4E}"/>
              </a:ext>
            </a:extLst>
          </p:cNvPr>
          <p:cNvSpPr txBox="1"/>
          <p:nvPr/>
        </p:nvSpPr>
        <p:spPr>
          <a:xfrm>
            <a:off x="4869635" y="4299476"/>
            <a:ext cx="283109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    238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Organizaciones sociales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34922B6-CEB1-49D2-FD32-D990FA2640C7}"/>
              </a:ext>
            </a:extLst>
          </p:cNvPr>
          <p:cNvSpPr txBox="1"/>
          <p:nvPr/>
        </p:nvSpPr>
        <p:spPr>
          <a:xfrm>
            <a:off x="8017767" y="4445074"/>
            <a:ext cx="217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   23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JAC</a:t>
            </a:r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B12BF089-B70C-67D3-A97D-9C2AB5122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34" y="4445074"/>
            <a:ext cx="382772" cy="382772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2023982A-24E7-AD7F-8A50-912C57595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560" y="4381201"/>
            <a:ext cx="404037" cy="404037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A0C2B55C-0976-4F9C-F622-6F557FD6DF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80" y="5571774"/>
            <a:ext cx="421392" cy="421392"/>
          </a:xfrm>
          <a:prstGeom prst="rect">
            <a:avLst/>
          </a:prstGeom>
        </p:spPr>
      </p:pic>
      <p:pic>
        <p:nvPicPr>
          <p:cNvPr id="153" name="Imagen 152">
            <a:extLst>
              <a:ext uri="{FF2B5EF4-FFF2-40B4-BE49-F238E27FC236}">
                <a16:creationId xmlns:a16="http://schemas.microsoft.com/office/drawing/2014/main" id="{C7945132-C597-9C5C-CF30-FDDE249699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13" y="4549277"/>
            <a:ext cx="390160" cy="39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9138CB6-70DE-063F-A3D0-0CE776ED91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484" y="6124628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4951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>
            <a:extLst>
              <a:ext uri="{FF2B5EF4-FFF2-40B4-BE49-F238E27FC236}">
                <a16:creationId xmlns:a16="http://schemas.microsoft.com/office/drawing/2014/main" id="{1758EAEA-1E02-1E44-3860-A3971ACDA37C}"/>
              </a:ext>
            </a:extLst>
          </p:cNvPr>
          <p:cNvSpPr txBox="1"/>
          <p:nvPr/>
        </p:nvSpPr>
        <p:spPr>
          <a:xfrm>
            <a:off x="1308121" y="482758"/>
            <a:ext cx="842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 err="1">
                <a:solidFill>
                  <a:srgbClr val="FF80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Ecosistema</a:t>
            </a:r>
            <a:r>
              <a:rPr lang="en-US" sz="4000" b="1" kern="0" dirty="0">
                <a:solidFill>
                  <a:srgbClr val="FF80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000" b="1" kern="0" dirty="0" err="1">
                <a:solidFill>
                  <a:srgbClr val="FF80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endParaRPr lang="en-US" sz="4000" b="1" kern="0" dirty="0">
              <a:solidFill>
                <a:srgbClr val="FF80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raphic 66">
            <a:extLst>
              <a:ext uri="{FF2B5EF4-FFF2-40B4-BE49-F238E27FC236}">
                <a16:creationId xmlns:a16="http://schemas.microsoft.com/office/drawing/2014/main" id="{F69BEB80-4E18-EE5F-665B-A125C82486C7}"/>
              </a:ext>
            </a:extLst>
          </p:cNvPr>
          <p:cNvSpPr/>
          <p:nvPr/>
        </p:nvSpPr>
        <p:spPr>
          <a:xfrm>
            <a:off x="443358" y="405113"/>
            <a:ext cx="772165" cy="772162"/>
          </a:xfrm>
          <a:custGeom>
            <a:avLst/>
            <a:gdLst>
              <a:gd name="connsiteX0" fmla="*/ 256739 w 513478"/>
              <a:gd name="connsiteY0" fmla="*/ 513476 h 513476"/>
              <a:gd name="connsiteX1" fmla="*/ 75197 w 513478"/>
              <a:gd name="connsiteY1" fmla="*/ 438279 h 513476"/>
              <a:gd name="connsiteX2" fmla="*/ 0 w 513478"/>
              <a:gd name="connsiteY2" fmla="*/ 256738 h 513476"/>
              <a:gd name="connsiteX3" fmla="*/ 75197 w 513478"/>
              <a:gd name="connsiteY3" fmla="*/ 75197 h 513476"/>
              <a:gd name="connsiteX4" fmla="*/ 256739 w 513478"/>
              <a:gd name="connsiteY4" fmla="*/ 0 h 513476"/>
              <a:gd name="connsiteX5" fmla="*/ 438281 w 513478"/>
              <a:gd name="connsiteY5" fmla="*/ 75197 h 513476"/>
              <a:gd name="connsiteX6" fmla="*/ 513478 w 513478"/>
              <a:gd name="connsiteY6" fmla="*/ 256738 h 513476"/>
              <a:gd name="connsiteX7" fmla="*/ 438281 w 513478"/>
              <a:gd name="connsiteY7" fmla="*/ 438279 h 513476"/>
              <a:gd name="connsiteX8" fmla="*/ 256739 w 513478"/>
              <a:gd name="connsiteY8" fmla="*/ 513476 h 513476"/>
              <a:gd name="connsiteX9" fmla="*/ 256739 w 513478"/>
              <a:gd name="connsiteY9" fmla="*/ 40115 h 513476"/>
              <a:gd name="connsiteX10" fmla="*/ 40115 w 513478"/>
              <a:gd name="connsiteY10" fmla="*/ 256738 h 513476"/>
              <a:gd name="connsiteX11" fmla="*/ 256739 w 513478"/>
              <a:gd name="connsiteY11" fmla="*/ 473361 h 513476"/>
              <a:gd name="connsiteX12" fmla="*/ 473363 w 513478"/>
              <a:gd name="connsiteY12" fmla="*/ 256738 h 513476"/>
              <a:gd name="connsiteX13" fmla="*/ 256739 w 513478"/>
              <a:gd name="connsiteY13" fmla="*/ 40115 h 513476"/>
              <a:gd name="connsiteX14" fmla="*/ 361325 w 513478"/>
              <a:gd name="connsiteY14" fmla="*/ 256738 h 513476"/>
              <a:gd name="connsiteX15" fmla="*/ 222641 w 513478"/>
              <a:gd name="connsiteY15" fmla="*/ 118054 h 513476"/>
              <a:gd name="connsiteX16" fmla="*/ 194274 w 513478"/>
              <a:gd name="connsiteY16" fmla="*/ 146421 h 513476"/>
              <a:gd name="connsiteX17" fmla="*/ 304592 w 513478"/>
              <a:gd name="connsiteY17" fmla="*/ 256738 h 513476"/>
              <a:gd name="connsiteX18" fmla="*/ 194274 w 513478"/>
              <a:gd name="connsiteY18" fmla="*/ 367055 h 513476"/>
              <a:gd name="connsiteX19" fmla="*/ 222641 w 513478"/>
              <a:gd name="connsiteY19" fmla="*/ 395422 h 5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3478" h="513476">
                <a:moveTo>
                  <a:pt x="256739" y="513476"/>
                </a:moveTo>
                <a:cubicBezTo>
                  <a:pt x="188163" y="513476"/>
                  <a:pt x="123688" y="486770"/>
                  <a:pt x="75197" y="438279"/>
                </a:cubicBezTo>
                <a:cubicBezTo>
                  <a:pt x="26706" y="389788"/>
                  <a:pt x="0" y="325314"/>
                  <a:pt x="0" y="256738"/>
                </a:cubicBezTo>
                <a:cubicBezTo>
                  <a:pt x="0" y="188162"/>
                  <a:pt x="26706" y="123688"/>
                  <a:pt x="75197" y="75197"/>
                </a:cubicBezTo>
                <a:cubicBezTo>
                  <a:pt x="123688" y="26706"/>
                  <a:pt x="188163" y="0"/>
                  <a:pt x="256739" y="0"/>
                </a:cubicBezTo>
                <a:cubicBezTo>
                  <a:pt x="325315" y="0"/>
                  <a:pt x="389790" y="26706"/>
                  <a:pt x="438281" y="75197"/>
                </a:cubicBezTo>
                <a:cubicBezTo>
                  <a:pt x="486772" y="123688"/>
                  <a:pt x="513478" y="188162"/>
                  <a:pt x="513478" y="256738"/>
                </a:cubicBezTo>
                <a:cubicBezTo>
                  <a:pt x="513478" y="325314"/>
                  <a:pt x="486772" y="389788"/>
                  <a:pt x="438281" y="438279"/>
                </a:cubicBezTo>
                <a:cubicBezTo>
                  <a:pt x="389790" y="486770"/>
                  <a:pt x="325315" y="513476"/>
                  <a:pt x="256739" y="513476"/>
                </a:cubicBezTo>
                <a:close/>
                <a:moveTo>
                  <a:pt x="256739" y="40115"/>
                </a:moveTo>
                <a:cubicBezTo>
                  <a:pt x="137294" y="40115"/>
                  <a:pt x="40115" y="137293"/>
                  <a:pt x="40115" y="256738"/>
                </a:cubicBezTo>
                <a:cubicBezTo>
                  <a:pt x="40115" y="376183"/>
                  <a:pt x="137294" y="473361"/>
                  <a:pt x="256739" y="473361"/>
                </a:cubicBezTo>
                <a:cubicBezTo>
                  <a:pt x="376184" y="473361"/>
                  <a:pt x="473363" y="376183"/>
                  <a:pt x="473363" y="256738"/>
                </a:cubicBezTo>
                <a:cubicBezTo>
                  <a:pt x="473363" y="137293"/>
                  <a:pt x="376184" y="40115"/>
                  <a:pt x="256739" y="40115"/>
                </a:cubicBezTo>
                <a:close/>
                <a:moveTo>
                  <a:pt x="361325" y="256738"/>
                </a:moveTo>
                <a:lnTo>
                  <a:pt x="222641" y="118054"/>
                </a:lnTo>
                <a:lnTo>
                  <a:pt x="194274" y="146421"/>
                </a:lnTo>
                <a:lnTo>
                  <a:pt x="304592" y="256738"/>
                </a:lnTo>
                <a:lnTo>
                  <a:pt x="194274" y="367055"/>
                </a:lnTo>
                <a:lnTo>
                  <a:pt x="222641" y="395422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86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4" name="Oval 44">
            <a:extLst>
              <a:ext uri="{FF2B5EF4-FFF2-40B4-BE49-F238E27FC236}">
                <a16:creationId xmlns:a16="http://schemas.microsoft.com/office/drawing/2014/main" id="{F2B1AB71-FEE6-A498-4949-829B9C68F41E}"/>
              </a:ext>
            </a:extLst>
          </p:cNvPr>
          <p:cNvSpPr/>
          <p:nvPr/>
        </p:nvSpPr>
        <p:spPr>
          <a:xfrm>
            <a:off x="-829442" y="-745599"/>
            <a:ext cx="1658883" cy="1658883"/>
          </a:xfrm>
          <a:prstGeom prst="ellipse">
            <a:avLst/>
          </a:prstGeom>
          <a:solidFill>
            <a:srgbClr val="FF802C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B284285-22C8-629B-BAFF-237CA4EEE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/>
          <a:stretch/>
        </p:blipFill>
        <p:spPr>
          <a:xfrm>
            <a:off x="-1" y="1553764"/>
            <a:ext cx="7407797" cy="5324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D9C2B162-2F01-BC68-1A61-8CF79F054C86}"/>
              </a:ext>
            </a:extLst>
          </p:cNvPr>
          <p:cNvSpPr/>
          <p:nvPr/>
        </p:nvSpPr>
        <p:spPr>
          <a:xfrm>
            <a:off x="6389881" y="1553764"/>
            <a:ext cx="5559706" cy="533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AA6CB45-BDB2-BA99-EB4E-B37E63C8E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13" y="1691961"/>
            <a:ext cx="3384365" cy="179694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453FBCE6-9ADF-D61D-DAB6-F9788ADC3CE8}"/>
              </a:ext>
            </a:extLst>
          </p:cNvPr>
          <p:cNvGrpSpPr/>
          <p:nvPr/>
        </p:nvGrpSpPr>
        <p:grpSpPr>
          <a:xfrm>
            <a:off x="6389881" y="1831124"/>
            <a:ext cx="5691600" cy="4704105"/>
            <a:chOff x="6488057" y="2040469"/>
            <a:chExt cx="5691600" cy="4704105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9FA3DC05-7083-8AA1-FA2C-9FF985BA8F04}"/>
                </a:ext>
              </a:extLst>
            </p:cNvPr>
            <p:cNvSpPr txBox="1"/>
            <p:nvPr/>
          </p:nvSpPr>
          <p:spPr>
            <a:xfrm>
              <a:off x="6488057" y="2884077"/>
              <a:ext cx="562470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/>
              <a:r>
                <a:rPr lang="es-CO" sz="2000" b="1" dirty="0">
                  <a:solidFill>
                    <a:srgbClr val="6F32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1.124</a:t>
              </a:r>
              <a:r>
                <a:rPr lang="es-CO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CO" sz="1400" dirty="0">
                  <a:latin typeface="Arial" panose="020B0604020202020204" pitchFamily="34" charset="0"/>
                  <a:cs typeface="Arial" panose="020B0604020202020204" pitchFamily="34" charset="0"/>
                </a:rPr>
                <a:t>personas formadas en el Diplomado </a:t>
              </a:r>
            </a:p>
            <a:p>
              <a:pPr lvl="1" algn="just"/>
              <a:r>
                <a:rPr lang="es-CO" sz="1400" dirty="0">
                  <a:latin typeface="Arial" panose="020B0604020202020204" pitchFamily="34" charset="0"/>
                  <a:cs typeface="Arial" panose="020B0604020202020204" pitchFamily="34" charset="0"/>
                </a:rPr>
                <a:t>de Participación e innovación ciudadana.</a:t>
              </a:r>
              <a:endParaRPr lang="es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0216C4B7-49E5-BD9D-DB7B-A9B3F2F4FA88}"/>
                </a:ext>
              </a:extLst>
            </p:cNvPr>
            <p:cNvSpPr txBox="1"/>
            <p:nvPr/>
          </p:nvSpPr>
          <p:spPr>
            <a:xfrm>
              <a:off x="6667017" y="6375242"/>
              <a:ext cx="49147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/>
              <a:r>
                <a:rPr 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Papers</a:t>
              </a:r>
              <a:r>
                <a:rPr 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s-E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papers</a:t>
              </a: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 publicados y 4 en producción.</a:t>
              </a:r>
              <a:endParaRPr lang="es-CO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AAC90C3-1DDA-60B9-846F-8938CB0D406F}"/>
                </a:ext>
              </a:extLst>
            </p:cNvPr>
            <p:cNvSpPr txBox="1"/>
            <p:nvPr/>
          </p:nvSpPr>
          <p:spPr>
            <a:xfrm>
              <a:off x="6536512" y="3753241"/>
              <a:ext cx="555970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s-ES" b="1" dirty="0">
                  <a:solidFill>
                    <a:srgbClr val="6F32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+50 colegios participaron </a:t>
              </a: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en el </a:t>
              </a:r>
              <a:r>
                <a:rPr lang="es-E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Democracy</a:t>
              </a:r>
              <a:r>
                <a:rPr lang="es-E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fest</a:t>
              </a:r>
              <a:r>
                <a:rPr lang="es-E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1.110 estudiantes.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6F43D358-F17B-1DE9-2BD6-14B3CBE15CA1}"/>
                </a:ext>
              </a:extLst>
            </p:cNvPr>
            <p:cNvSpPr txBox="1"/>
            <p:nvPr/>
          </p:nvSpPr>
          <p:spPr>
            <a:xfrm>
              <a:off x="6701107" y="4553869"/>
              <a:ext cx="4410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/>
              <a:r>
                <a:rPr lang="es-ES" b="1" dirty="0">
                  <a:solidFill>
                    <a:srgbClr val="6F32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 </a:t>
              </a:r>
              <a:r>
                <a:rPr lang="es-E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Caja de herramientas.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37024FF7-137F-AA20-A332-92E495F2B843}"/>
                </a:ext>
              </a:extLst>
            </p:cNvPr>
            <p:cNvSpPr txBox="1"/>
            <p:nvPr/>
          </p:nvSpPr>
          <p:spPr>
            <a:xfrm>
              <a:off x="6701107" y="5124337"/>
              <a:ext cx="4703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s-ES" b="1" dirty="0">
                  <a:solidFill>
                    <a:srgbClr val="6F32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280 Clubes </a:t>
              </a:r>
              <a:r>
                <a:rPr lang="es-E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la Democracia.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114B06A6-E0D4-ABD6-1E4F-9A050FE8E306}"/>
                </a:ext>
              </a:extLst>
            </p:cNvPr>
            <p:cNvSpPr txBox="1"/>
            <p:nvPr/>
          </p:nvSpPr>
          <p:spPr>
            <a:xfrm>
              <a:off x="6701107" y="5704518"/>
              <a:ext cx="5127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/>
              <a:r>
                <a:rPr lang="es-ES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LabLocal</a:t>
              </a:r>
              <a:r>
                <a:rPr lang="es-E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s-ES" b="1" dirty="0">
                  <a:solidFill>
                    <a:srgbClr val="6F32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proyectos elegidos </a:t>
              </a:r>
              <a:r>
                <a:rPr lang="es-E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temas de seguridad, media ambiente, turismo.</a:t>
              </a:r>
            </a:p>
          </p:txBody>
        </p: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97C620F4-1985-C309-2056-CC5E1839C2D4}"/>
                </a:ext>
              </a:extLst>
            </p:cNvPr>
            <p:cNvCxnSpPr/>
            <p:nvPr/>
          </p:nvCxnSpPr>
          <p:spPr>
            <a:xfrm>
              <a:off x="6945484" y="3619145"/>
              <a:ext cx="5127587" cy="0"/>
            </a:xfrm>
            <a:prstGeom prst="line">
              <a:avLst/>
            </a:prstGeom>
            <a:ln w="19050">
              <a:solidFill>
                <a:srgbClr val="FF802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E29F9659-01DB-6399-880F-6A39F831FC4D}"/>
                </a:ext>
              </a:extLst>
            </p:cNvPr>
            <p:cNvCxnSpPr/>
            <p:nvPr/>
          </p:nvCxnSpPr>
          <p:spPr>
            <a:xfrm>
              <a:off x="6968631" y="4453673"/>
              <a:ext cx="5127587" cy="0"/>
            </a:xfrm>
            <a:prstGeom prst="line">
              <a:avLst/>
            </a:prstGeom>
            <a:ln w="19050">
              <a:solidFill>
                <a:srgbClr val="FF802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BD938B9F-7DE7-1528-7262-3666D929FA0F}"/>
                </a:ext>
              </a:extLst>
            </p:cNvPr>
            <p:cNvCxnSpPr/>
            <p:nvPr/>
          </p:nvCxnSpPr>
          <p:spPr>
            <a:xfrm>
              <a:off x="6968632" y="5028625"/>
              <a:ext cx="5127587" cy="0"/>
            </a:xfrm>
            <a:prstGeom prst="line">
              <a:avLst/>
            </a:prstGeom>
            <a:ln w="19050">
              <a:solidFill>
                <a:srgbClr val="FF802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E70A5BD3-ACAE-7135-180F-41AE2D92C4AC}"/>
                </a:ext>
              </a:extLst>
            </p:cNvPr>
            <p:cNvCxnSpPr/>
            <p:nvPr/>
          </p:nvCxnSpPr>
          <p:spPr>
            <a:xfrm>
              <a:off x="6945485" y="5635359"/>
              <a:ext cx="5127587" cy="0"/>
            </a:xfrm>
            <a:prstGeom prst="line">
              <a:avLst/>
            </a:prstGeom>
            <a:ln w="19050">
              <a:solidFill>
                <a:srgbClr val="FF802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AC6648D0-BB70-29D6-C6AB-8C647570F83E}"/>
                </a:ext>
              </a:extLst>
            </p:cNvPr>
            <p:cNvCxnSpPr/>
            <p:nvPr/>
          </p:nvCxnSpPr>
          <p:spPr>
            <a:xfrm>
              <a:off x="6968633" y="6311130"/>
              <a:ext cx="5127587" cy="0"/>
            </a:xfrm>
            <a:prstGeom prst="line">
              <a:avLst/>
            </a:prstGeom>
            <a:ln w="19050">
              <a:solidFill>
                <a:srgbClr val="FF802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37F4E417-F76F-DFF7-5EA4-6EA06664BF78}"/>
                </a:ext>
              </a:extLst>
            </p:cNvPr>
            <p:cNvSpPr/>
            <p:nvPr/>
          </p:nvSpPr>
          <p:spPr>
            <a:xfrm>
              <a:off x="6747491" y="3191853"/>
              <a:ext cx="105100" cy="105100"/>
            </a:xfrm>
            <a:prstGeom prst="ellipse">
              <a:avLst/>
            </a:prstGeom>
            <a:solidFill>
              <a:srgbClr val="6F32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27FFBE39-9FAA-AA40-E399-AD7E7B1C82BD}"/>
                </a:ext>
              </a:extLst>
            </p:cNvPr>
            <p:cNvSpPr/>
            <p:nvPr/>
          </p:nvSpPr>
          <p:spPr>
            <a:xfrm>
              <a:off x="6772654" y="4007983"/>
              <a:ext cx="105100" cy="105100"/>
            </a:xfrm>
            <a:prstGeom prst="ellipse">
              <a:avLst/>
            </a:prstGeom>
            <a:solidFill>
              <a:srgbClr val="6F32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FED1795A-4B7E-9D98-E2A7-D03CC67CA80E}"/>
                </a:ext>
              </a:extLst>
            </p:cNvPr>
            <p:cNvSpPr/>
            <p:nvPr/>
          </p:nvSpPr>
          <p:spPr>
            <a:xfrm>
              <a:off x="6759387" y="4685985"/>
              <a:ext cx="105100" cy="105100"/>
            </a:xfrm>
            <a:prstGeom prst="ellipse">
              <a:avLst/>
            </a:prstGeom>
            <a:solidFill>
              <a:srgbClr val="6F32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F20E6926-56AC-AD5C-2CCE-F42C2E9FAB0E}"/>
                </a:ext>
              </a:extLst>
            </p:cNvPr>
            <p:cNvSpPr/>
            <p:nvPr/>
          </p:nvSpPr>
          <p:spPr>
            <a:xfrm>
              <a:off x="6770263" y="5266019"/>
              <a:ext cx="105100" cy="105100"/>
            </a:xfrm>
            <a:prstGeom prst="ellipse">
              <a:avLst/>
            </a:prstGeom>
            <a:solidFill>
              <a:srgbClr val="6F32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69DC706-E596-0FBC-1677-2F154A171A15}"/>
                </a:ext>
              </a:extLst>
            </p:cNvPr>
            <p:cNvSpPr/>
            <p:nvPr/>
          </p:nvSpPr>
          <p:spPr>
            <a:xfrm>
              <a:off x="6807100" y="5834360"/>
              <a:ext cx="105100" cy="105100"/>
            </a:xfrm>
            <a:prstGeom prst="ellipse">
              <a:avLst/>
            </a:prstGeom>
            <a:solidFill>
              <a:srgbClr val="6F32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CE8193C4-D88C-8172-8FEC-3FB8F09947D4}"/>
                </a:ext>
              </a:extLst>
            </p:cNvPr>
            <p:cNvSpPr/>
            <p:nvPr/>
          </p:nvSpPr>
          <p:spPr>
            <a:xfrm>
              <a:off x="6770263" y="6476580"/>
              <a:ext cx="105100" cy="105100"/>
            </a:xfrm>
            <a:prstGeom prst="ellipse">
              <a:avLst/>
            </a:prstGeom>
            <a:solidFill>
              <a:srgbClr val="6F32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C9D13397-EBCB-C273-4B38-1AB6405749E9}"/>
                </a:ext>
              </a:extLst>
            </p:cNvPr>
            <p:cNvSpPr txBox="1"/>
            <p:nvPr/>
          </p:nvSpPr>
          <p:spPr>
            <a:xfrm>
              <a:off x="6554950" y="2040469"/>
              <a:ext cx="562470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/>
              <a:r>
                <a:rPr lang="es-CO" sz="2000" b="1" dirty="0">
                  <a:solidFill>
                    <a:srgbClr val="6F32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</a:t>
              </a:r>
              <a:r>
                <a:rPr lang="es-CO" sz="1400" dirty="0">
                  <a:latin typeface="Arial" panose="020B0604020202020204" pitchFamily="34" charset="0"/>
                  <a:cs typeface="Arial" panose="020B0604020202020204" pitchFamily="34" charset="0"/>
                </a:rPr>
                <a:t>cumplimiento meta PDD estrategia de innovación implementada.  </a:t>
              </a:r>
              <a:endParaRPr lang="es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E8250C9E-33AC-246B-9B37-C3342F2B60E5}"/>
                </a:ext>
              </a:extLst>
            </p:cNvPr>
            <p:cNvCxnSpPr/>
            <p:nvPr/>
          </p:nvCxnSpPr>
          <p:spPr>
            <a:xfrm>
              <a:off x="7012377" y="2775537"/>
              <a:ext cx="5127587" cy="0"/>
            </a:xfrm>
            <a:prstGeom prst="line">
              <a:avLst/>
            </a:prstGeom>
            <a:ln w="19050">
              <a:solidFill>
                <a:srgbClr val="FF802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439994AB-4328-599C-3DD3-E6982766B995}"/>
                </a:ext>
              </a:extLst>
            </p:cNvPr>
            <p:cNvSpPr/>
            <p:nvPr/>
          </p:nvSpPr>
          <p:spPr>
            <a:xfrm>
              <a:off x="6770263" y="2285641"/>
              <a:ext cx="105100" cy="105100"/>
            </a:xfrm>
            <a:prstGeom prst="ellipse">
              <a:avLst/>
            </a:prstGeom>
            <a:solidFill>
              <a:srgbClr val="6F32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878855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-14514" y="-109"/>
            <a:ext cx="67056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FF2C7E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0E93BF2F-64D9-C643-9BF2-DD3ABA346F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5" name="Oval 44"/>
          <p:cNvSpPr/>
          <p:nvPr/>
        </p:nvSpPr>
        <p:spPr>
          <a:xfrm>
            <a:off x="325770" y="2235731"/>
            <a:ext cx="1658883" cy="1658883"/>
          </a:xfrm>
          <a:prstGeom prst="ellipse">
            <a:avLst/>
          </a:prstGeom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rot="10800000">
            <a:off x="749599" y="316134"/>
            <a:ext cx="5074924" cy="2749038"/>
            <a:chOff x="3880879" y="661247"/>
            <a:chExt cx="6147820" cy="3330215"/>
          </a:xfrm>
        </p:grpSpPr>
        <p:grpSp>
          <p:nvGrpSpPr>
            <p:cNvPr id="24" name="Group 23"/>
            <p:cNvGrpSpPr/>
            <p:nvPr/>
          </p:nvGrpSpPr>
          <p:grpSpPr>
            <a:xfrm>
              <a:off x="5369526" y="1826670"/>
              <a:ext cx="225057" cy="225057"/>
              <a:chOff x="1502229" y="2731167"/>
              <a:chExt cx="364384" cy="364384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" name="Donut 26"/>
            <p:cNvSpPr/>
            <p:nvPr/>
          </p:nvSpPr>
          <p:spPr>
            <a:xfrm>
              <a:off x="6131986" y="937298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6855540" y="2759302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954369" y="661247"/>
              <a:ext cx="133081" cy="133081"/>
              <a:chOff x="1502229" y="2731167"/>
              <a:chExt cx="364384" cy="364384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2" name="Donut 31"/>
            <p:cNvSpPr/>
            <p:nvPr/>
          </p:nvSpPr>
          <p:spPr>
            <a:xfrm>
              <a:off x="9666334" y="2694612"/>
              <a:ext cx="362365" cy="362365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326020" y="3065488"/>
              <a:ext cx="249581" cy="249581"/>
              <a:chOff x="1502229" y="2731167"/>
              <a:chExt cx="364384" cy="364384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880879" y="2486815"/>
              <a:ext cx="225057" cy="225057"/>
              <a:chOff x="1502229" y="2731167"/>
              <a:chExt cx="364384" cy="364384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" name="Donut 38"/>
            <p:cNvSpPr/>
            <p:nvPr/>
          </p:nvSpPr>
          <p:spPr>
            <a:xfrm>
              <a:off x="5190348" y="2759303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0" name="Donut 39"/>
            <p:cNvSpPr/>
            <p:nvPr/>
          </p:nvSpPr>
          <p:spPr>
            <a:xfrm>
              <a:off x="4458832" y="1365133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1" name="Donut 40"/>
            <p:cNvSpPr/>
            <p:nvPr/>
          </p:nvSpPr>
          <p:spPr>
            <a:xfrm>
              <a:off x="7816361" y="3853455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379532" y="3627227"/>
              <a:ext cx="133081" cy="133081"/>
              <a:chOff x="1502229" y="2731167"/>
              <a:chExt cx="364384" cy="364384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617240" y="2784800"/>
            <a:ext cx="4871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INVESTIGACIÓN</a:t>
            </a:r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5B733A28-A721-F73A-18EE-0F219D195EF6}"/>
              </a:ext>
            </a:extLst>
          </p:cNvPr>
          <p:cNvSpPr txBox="1"/>
          <p:nvPr/>
        </p:nvSpPr>
        <p:spPr>
          <a:xfrm>
            <a:off x="-1899059" y="2121318"/>
            <a:ext cx="4871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970513-DA4F-0F2A-8C8D-4A487653F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70" y="2249537"/>
            <a:ext cx="4811771" cy="20696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B652003-C8FC-CE8D-1D19-AFBD3D8BC6D3}"/>
              </a:ext>
            </a:extLst>
          </p:cNvPr>
          <p:cNvSpPr txBox="1"/>
          <p:nvPr/>
        </p:nvSpPr>
        <p:spPr>
          <a:xfrm>
            <a:off x="2028795" y="3848100"/>
            <a:ext cx="4270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Resolución 0949 de 2022 </a:t>
            </a:r>
            <a:r>
              <a:rPr lang="es-E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Secretaría Distrital de Gobierno.</a:t>
            </a:r>
            <a:endParaRPr lang="es-CO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0ADCB26-C6DC-DACC-388A-E60E511B1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15" y="2668113"/>
            <a:ext cx="824573" cy="82457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EB21B38-A8D9-DE0F-E644-BEE22C63A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0321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Mapa&#10;&#10;Descripción generada automáticamente">
            <a:extLst>
              <a:ext uri="{FF2B5EF4-FFF2-40B4-BE49-F238E27FC236}">
                <a16:creationId xmlns:a16="http://schemas.microsoft.com/office/drawing/2014/main" id="{5F7FDB60-25B5-ADBD-E8F6-85226164E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60"/>
          <a:stretch/>
        </p:blipFill>
        <p:spPr>
          <a:xfrm>
            <a:off x="1924" y="2098216"/>
            <a:ext cx="7719287" cy="4702464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03729" y="951306"/>
            <a:ext cx="448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2C7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INVESTIGACIÓN</a:t>
            </a:r>
          </a:p>
        </p:txBody>
      </p:sp>
      <p:sp>
        <p:nvSpPr>
          <p:cNvPr id="84" name="TextBox 2">
            <a:extLst>
              <a:ext uri="{FF2B5EF4-FFF2-40B4-BE49-F238E27FC236}">
                <a16:creationId xmlns:a16="http://schemas.microsoft.com/office/drawing/2014/main" id="{A0D5776B-8856-6546-9DB1-15322EB8A835}"/>
              </a:ext>
            </a:extLst>
          </p:cNvPr>
          <p:cNvSpPr txBox="1"/>
          <p:nvPr/>
        </p:nvSpPr>
        <p:spPr>
          <a:xfrm>
            <a:off x="1100415" y="456877"/>
            <a:ext cx="366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2C7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LÍNEAS DE</a:t>
            </a:r>
          </a:p>
        </p:txBody>
      </p:sp>
      <p:grpSp>
        <p:nvGrpSpPr>
          <p:cNvPr id="91" name="Group 13">
            <a:extLst>
              <a:ext uri="{FF2B5EF4-FFF2-40B4-BE49-F238E27FC236}">
                <a16:creationId xmlns:a16="http://schemas.microsoft.com/office/drawing/2014/main" id="{FE5D52E7-017D-5F4B-BFE8-1FB5DD8BE727}"/>
              </a:ext>
            </a:extLst>
          </p:cNvPr>
          <p:cNvGrpSpPr/>
          <p:nvPr/>
        </p:nvGrpSpPr>
        <p:grpSpPr>
          <a:xfrm rot="16200000" flipH="1">
            <a:off x="7429016" y="1234437"/>
            <a:ext cx="292195" cy="292195"/>
            <a:chOff x="1502229" y="2731167"/>
            <a:chExt cx="364384" cy="364384"/>
          </a:xfrm>
          <a:solidFill>
            <a:schemeClr val="accent1"/>
          </a:solidFill>
        </p:grpSpPr>
        <p:sp>
          <p:nvSpPr>
            <p:cNvPr id="92" name="Rounded Rectangle 14">
              <a:extLst>
                <a:ext uri="{FF2B5EF4-FFF2-40B4-BE49-F238E27FC236}">
                  <a16:creationId xmlns:a16="http://schemas.microsoft.com/office/drawing/2014/main" id="{027F0297-6BCE-1941-A3DE-68E50D34BA62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3" name="Rounded Rectangle 15">
              <a:extLst>
                <a:ext uri="{FF2B5EF4-FFF2-40B4-BE49-F238E27FC236}">
                  <a16:creationId xmlns:a16="http://schemas.microsoft.com/office/drawing/2014/main" id="{1691B2B3-338A-094F-B85E-D7DFDF9B215B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97" name="Group 25">
            <a:extLst>
              <a:ext uri="{FF2B5EF4-FFF2-40B4-BE49-F238E27FC236}">
                <a16:creationId xmlns:a16="http://schemas.microsoft.com/office/drawing/2014/main" id="{C5CF495F-C97F-0846-A962-DCBF201D25D8}"/>
              </a:ext>
            </a:extLst>
          </p:cNvPr>
          <p:cNvGrpSpPr/>
          <p:nvPr/>
        </p:nvGrpSpPr>
        <p:grpSpPr>
          <a:xfrm rot="16200000" flipH="1">
            <a:off x="10027131" y="1138649"/>
            <a:ext cx="292195" cy="292195"/>
            <a:chOff x="1502229" y="2731167"/>
            <a:chExt cx="364384" cy="364384"/>
          </a:xfrm>
          <a:solidFill>
            <a:schemeClr val="accent1"/>
          </a:solidFill>
        </p:grpSpPr>
        <p:sp>
          <p:nvSpPr>
            <p:cNvPr id="98" name="Rounded Rectangle 26">
              <a:extLst>
                <a:ext uri="{FF2B5EF4-FFF2-40B4-BE49-F238E27FC236}">
                  <a16:creationId xmlns:a16="http://schemas.microsoft.com/office/drawing/2014/main" id="{74273034-F52C-CF4B-A29D-DADB6B7582A6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9" name="Rounded Rectangle 27">
              <a:extLst>
                <a:ext uri="{FF2B5EF4-FFF2-40B4-BE49-F238E27FC236}">
                  <a16:creationId xmlns:a16="http://schemas.microsoft.com/office/drawing/2014/main" id="{B0F0D52E-4D78-4940-B276-279268A46EC4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00" name="Donut 28">
            <a:extLst>
              <a:ext uri="{FF2B5EF4-FFF2-40B4-BE49-F238E27FC236}">
                <a16:creationId xmlns:a16="http://schemas.microsoft.com/office/drawing/2014/main" id="{D6BFC1D4-E145-FF42-B532-C0430C7A92B7}"/>
              </a:ext>
            </a:extLst>
          </p:cNvPr>
          <p:cNvSpPr/>
          <p:nvPr/>
        </p:nvSpPr>
        <p:spPr>
          <a:xfrm rot="16200000" flipH="1">
            <a:off x="9847954" y="304631"/>
            <a:ext cx="179177" cy="179177"/>
          </a:xfrm>
          <a:prstGeom prst="donut">
            <a:avLst>
              <a:gd name="adj" fmla="val 125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Donut 29">
            <a:extLst>
              <a:ext uri="{FF2B5EF4-FFF2-40B4-BE49-F238E27FC236}">
                <a16:creationId xmlns:a16="http://schemas.microsoft.com/office/drawing/2014/main" id="{8720687E-5985-1E4D-9B2C-6701A8CDB27E}"/>
              </a:ext>
            </a:extLst>
          </p:cNvPr>
          <p:cNvSpPr/>
          <p:nvPr/>
        </p:nvSpPr>
        <p:spPr>
          <a:xfrm rot="16200000" flipH="1">
            <a:off x="8897948" y="1513616"/>
            <a:ext cx="345461" cy="345461"/>
          </a:xfrm>
          <a:prstGeom prst="donut">
            <a:avLst>
              <a:gd name="adj" fmla="val 125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" name="Group 31">
            <a:extLst>
              <a:ext uri="{FF2B5EF4-FFF2-40B4-BE49-F238E27FC236}">
                <a16:creationId xmlns:a16="http://schemas.microsoft.com/office/drawing/2014/main" id="{B13727BD-8C44-A845-8825-48328EEB5F4B}"/>
              </a:ext>
            </a:extLst>
          </p:cNvPr>
          <p:cNvGrpSpPr/>
          <p:nvPr/>
        </p:nvGrpSpPr>
        <p:grpSpPr>
          <a:xfrm rot="16200000" flipH="1">
            <a:off x="8059578" y="590866"/>
            <a:ext cx="172781" cy="172781"/>
            <a:chOff x="1502229" y="2731167"/>
            <a:chExt cx="364384" cy="364384"/>
          </a:xfrm>
          <a:solidFill>
            <a:schemeClr val="accent1"/>
          </a:solidFill>
        </p:grpSpPr>
        <p:sp>
          <p:nvSpPr>
            <p:cNvPr id="104" name="Rounded Rectangle 32">
              <a:extLst>
                <a:ext uri="{FF2B5EF4-FFF2-40B4-BE49-F238E27FC236}">
                  <a16:creationId xmlns:a16="http://schemas.microsoft.com/office/drawing/2014/main" id="{4CF8C483-FB39-8542-8AA2-B29631A0F4FF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05" name="Rounded Rectangle 33">
              <a:extLst>
                <a:ext uri="{FF2B5EF4-FFF2-40B4-BE49-F238E27FC236}">
                  <a16:creationId xmlns:a16="http://schemas.microsoft.com/office/drawing/2014/main" id="{E3396771-7D0D-684C-877C-23B95F73CC18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06" name="Oval 44">
            <a:extLst>
              <a:ext uri="{FF2B5EF4-FFF2-40B4-BE49-F238E27FC236}">
                <a16:creationId xmlns:a16="http://schemas.microsoft.com/office/drawing/2014/main" id="{DA5086A7-CAED-044B-89A1-91BB83143DEA}"/>
              </a:ext>
            </a:extLst>
          </p:cNvPr>
          <p:cNvSpPr/>
          <p:nvPr/>
        </p:nvSpPr>
        <p:spPr>
          <a:xfrm>
            <a:off x="-556811" y="273766"/>
            <a:ext cx="1658883" cy="1658883"/>
          </a:xfrm>
          <a:prstGeom prst="ellipse">
            <a:avLst/>
          </a:prstGeom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9" name="Circle: Hollow 67">
            <a:extLst>
              <a:ext uri="{FF2B5EF4-FFF2-40B4-BE49-F238E27FC236}">
                <a16:creationId xmlns:a16="http://schemas.microsoft.com/office/drawing/2014/main" id="{D9D034FD-FC08-3F42-938C-8996F8C5E097}"/>
              </a:ext>
            </a:extLst>
          </p:cNvPr>
          <p:cNvSpPr/>
          <p:nvPr/>
        </p:nvSpPr>
        <p:spPr>
          <a:xfrm>
            <a:off x="-794477" y="3321916"/>
            <a:ext cx="2213907" cy="2213907"/>
          </a:xfrm>
          <a:prstGeom prst="donut">
            <a:avLst/>
          </a:prstGeom>
          <a:noFill/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E7D8EEE-D01F-1878-C3D3-C2AD6BD6309C}"/>
              </a:ext>
            </a:extLst>
          </p:cNvPr>
          <p:cNvGrpSpPr/>
          <p:nvPr/>
        </p:nvGrpSpPr>
        <p:grpSpPr>
          <a:xfrm>
            <a:off x="6506854" y="2675314"/>
            <a:ext cx="5473109" cy="3809143"/>
            <a:chOff x="6731590" y="2774298"/>
            <a:chExt cx="5473109" cy="3809143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D3B3041D-0353-E684-E200-5910F0B9D814}"/>
                </a:ext>
              </a:extLst>
            </p:cNvPr>
            <p:cNvSpPr/>
            <p:nvPr/>
          </p:nvSpPr>
          <p:spPr>
            <a:xfrm>
              <a:off x="6740984" y="2774298"/>
              <a:ext cx="5451015" cy="88159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E4CF5D5-6445-69DA-ED60-D1E153EF0A2D}"/>
                </a:ext>
              </a:extLst>
            </p:cNvPr>
            <p:cNvSpPr/>
            <p:nvPr/>
          </p:nvSpPr>
          <p:spPr>
            <a:xfrm>
              <a:off x="6740984" y="3755167"/>
              <a:ext cx="5451015" cy="88159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A2D3C69-A701-BAB2-21E8-04013A57091E}"/>
                </a:ext>
              </a:extLst>
            </p:cNvPr>
            <p:cNvSpPr/>
            <p:nvPr/>
          </p:nvSpPr>
          <p:spPr>
            <a:xfrm>
              <a:off x="6731590" y="4710797"/>
              <a:ext cx="5460409" cy="88159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6A3A1717-6FCD-A629-9162-3D110B828B43}"/>
                </a:ext>
              </a:extLst>
            </p:cNvPr>
            <p:cNvSpPr/>
            <p:nvPr/>
          </p:nvSpPr>
          <p:spPr>
            <a:xfrm>
              <a:off x="6744290" y="5701851"/>
              <a:ext cx="5460409" cy="88159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2732758D-C264-123F-1EE9-726F3D7F5FC3}"/>
                </a:ext>
              </a:extLst>
            </p:cNvPr>
            <p:cNvGrpSpPr/>
            <p:nvPr/>
          </p:nvGrpSpPr>
          <p:grpSpPr>
            <a:xfrm>
              <a:off x="6731590" y="2987087"/>
              <a:ext cx="5094441" cy="3376905"/>
              <a:chOff x="5747742" y="2987087"/>
              <a:chExt cx="5094441" cy="3376905"/>
            </a:xfrm>
          </p:grpSpPr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749812EA-8E88-0B40-5C2E-4E0DB44B5671}"/>
                  </a:ext>
                </a:extLst>
              </p:cNvPr>
              <p:cNvSpPr txBox="1"/>
              <p:nvPr/>
            </p:nvSpPr>
            <p:spPr>
              <a:xfrm>
                <a:off x="5757137" y="2987087"/>
                <a:ext cx="198631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2200" b="1">
                    <a:latin typeface="Arial" panose="020B0604020202020204" pitchFamily="34" charset="0"/>
                    <a:cs typeface="Arial" panose="020B0604020202020204" pitchFamily="34" charset="0"/>
                  </a:rPr>
                  <a:t>Tejido Social.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E61CBBDE-747F-1E05-79C7-ED36293C2077}"/>
                  </a:ext>
                </a:extLst>
              </p:cNvPr>
              <p:cNvSpPr txBox="1"/>
              <p:nvPr/>
            </p:nvSpPr>
            <p:spPr>
              <a:xfrm>
                <a:off x="5747742" y="3873682"/>
                <a:ext cx="508504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2200" b="1">
                    <a:latin typeface="Arial" panose="020B0604020202020204" pitchFamily="34" charset="0"/>
                    <a:cs typeface="Arial" panose="020B0604020202020204" pitchFamily="34" charset="0"/>
                  </a:rPr>
                  <a:t>Agendas y Repositorios de Acción Colectiva.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AA4CF75D-37CC-95DB-98CA-EC12878BDF28}"/>
                  </a:ext>
                </a:extLst>
              </p:cNvPr>
              <p:cNvSpPr txBox="1"/>
              <p:nvPr/>
            </p:nvSpPr>
            <p:spPr>
              <a:xfrm>
                <a:off x="5757137" y="4917906"/>
                <a:ext cx="508504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2200" b="1">
                    <a:latin typeface="Arial" panose="020B0604020202020204" pitchFamily="34" charset="0"/>
                    <a:cs typeface="Arial" panose="020B0604020202020204" pitchFamily="34" charset="0"/>
                  </a:rPr>
                  <a:t>Políticas Públicas de Participación.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56BE1D7-F134-BF59-D0AB-28B70D8D1657}"/>
                  </a:ext>
                </a:extLst>
              </p:cNvPr>
              <p:cNvSpPr txBox="1"/>
              <p:nvPr/>
            </p:nvSpPr>
            <p:spPr>
              <a:xfrm>
                <a:off x="5757137" y="5933105"/>
                <a:ext cx="379783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2200" b="1">
                    <a:latin typeface="Arial" panose="020B0604020202020204" pitchFamily="34" charset="0"/>
                    <a:cs typeface="Arial" panose="020B0604020202020204" pitchFamily="34" charset="0"/>
                  </a:rPr>
                  <a:t>Cultura Política en Bogotá.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09323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818090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3000">
                <a:srgbClr val="058C8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0E93BF2F-64D9-C643-9BF2-DD3ABA346F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5" name="Oval 44"/>
          <p:cNvSpPr/>
          <p:nvPr/>
        </p:nvSpPr>
        <p:spPr>
          <a:xfrm>
            <a:off x="624006" y="2297996"/>
            <a:ext cx="1658883" cy="1658883"/>
          </a:xfrm>
          <a:prstGeom prst="ellipse">
            <a:avLst/>
          </a:prstGeom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rot="10800000">
            <a:off x="701667" y="191277"/>
            <a:ext cx="5074924" cy="2749038"/>
            <a:chOff x="3880879" y="661247"/>
            <a:chExt cx="6147820" cy="3330215"/>
          </a:xfrm>
        </p:grpSpPr>
        <p:grpSp>
          <p:nvGrpSpPr>
            <p:cNvPr id="24" name="Group 23"/>
            <p:cNvGrpSpPr/>
            <p:nvPr/>
          </p:nvGrpSpPr>
          <p:grpSpPr>
            <a:xfrm>
              <a:off x="5369526" y="1826670"/>
              <a:ext cx="225057" cy="225057"/>
              <a:chOff x="1502229" y="2731167"/>
              <a:chExt cx="364384" cy="364384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" name="Donut 26"/>
            <p:cNvSpPr/>
            <p:nvPr/>
          </p:nvSpPr>
          <p:spPr>
            <a:xfrm>
              <a:off x="6131986" y="937298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6855540" y="2759302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954369" y="661247"/>
              <a:ext cx="133081" cy="133081"/>
              <a:chOff x="1502229" y="2731167"/>
              <a:chExt cx="364384" cy="364384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2" name="Donut 31"/>
            <p:cNvSpPr/>
            <p:nvPr/>
          </p:nvSpPr>
          <p:spPr>
            <a:xfrm>
              <a:off x="9666334" y="2694612"/>
              <a:ext cx="362365" cy="362365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326020" y="3065488"/>
              <a:ext cx="249581" cy="249581"/>
              <a:chOff x="1502229" y="2731167"/>
              <a:chExt cx="364384" cy="364384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880879" y="2486815"/>
              <a:ext cx="225057" cy="225057"/>
              <a:chOff x="1502229" y="2731167"/>
              <a:chExt cx="364384" cy="364384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" name="Donut 38"/>
            <p:cNvSpPr/>
            <p:nvPr/>
          </p:nvSpPr>
          <p:spPr>
            <a:xfrm>
              <a:off x="5190348" y="2759303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0" name="Donut 39"/>
            <p:cNvSpPr/>
            <p:nvPr/>
          </p:nvSpPr>
          <p:spPr>
            <a:xfrm>
              <a:off x="4458832" y="1365133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1" name="Donut 40"/>
            <p:cNvSpPr/>
            <p:nvPr/>
          </p:nvSpPr>
          <p:spPr>
            <a:xfrm>
              <a:off x="7816361" y="3853455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379532" y="3627227"/>
              <a:ext cx="133081" cy="133081"/>
              <a:chOff x="1502229" y="2731167"/>
              <a:chExt cx="364384" cy="364384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2569680" y="2214315"/>
            <a:ext cx="5330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FORMACIÓN Y DESAPRENDIZAJE</a:t>
            </a:r>
          </a:p>
          <a:p>
            <a:r>
              <a:rPr lang="en-US" sz="40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CULTURAL</a:t>
            </a: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1F6A3E32-9CF0-CB4D-AB7E-10362F7CA529}"/>
              </a:ext>
            </a:extLst>
          </p:cNvPr>
          <p:cNvSpPr txBox="1"/>
          <p:nvPr/>
        </p:nvSpPr>
        <p:spPr>
          <a:xfrm>
            <a:off x="2107201" y="1528555"/>
            <a:ext cx="133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04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16ED10F-E9A5-C04B-880A-B3A3F5E22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186" y="3114692"/>
            <a:ext cx="2973808" cy="386767"/>
          </a:xfrm>
          <a:prstGeom prst="rect">
            <a:avLst/>
          </a:prstGeom>
        </p:spPr>
      </p:pic>
      <p:sp>
        <p:nvSpPr>
          <p:cNvPr id="48" name="TextBox 19">
            <a:extLst>
              <a:ext uri="{FF2B5EF4-FFF2-40B4-BE49-F238E27FC236}">
                <a16:creationId xmlns:a16="http://schemas.microsoft.com/office/drawing/2014/main" id="{38AF856A-13B8-CC43-ACDD-D60CE5140BF0}"/>
              </a:ext>
            </a:extLst>
          </p:cNvPr>
          <p:cNvSpPr txBox="1"/>
          <p:nvPr/>
        </p:nvSpPr>
        <p:spPr>
          <a:xfrm>
            <a:off x="2551408" y="4031988"/>
            <a:ext cx="5330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Escuela de </a:t>
            </a:r>
            <a:r>
              <a:rPr lang="en-US" sz="40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Formación</a:t>
            </a:r>
            <a:endParaRPr lang="en-US" sz="4000" b="1" kern="0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50" name="Group 1036">
            <a:extLst>
              <a:ext uri="{FF2B5EF4-FFF2-40B4-BE49-F238E27FC236}">
                <a16:creationId xmlns:a16="http://schemas.microsoft.com/office/drawing/2014/main" id="{9D529997-92B3-D446-9D65-BCA29DC04B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27828" y="2712441"/>
            <a:ext cx="853035" cy="847843"/>
            <a:chOff x="9876" y="-1946"/>
            <a:chExt cx="822" cy="817"/>
          </a:xfrm>
          <a:solidFill>
            <a:schemeClr val="bg1"/>
          </a:solidFill>
        </p:grpSpPr>
        <p:sp>
          <p:nvSpPr>
            <p:cNvPr id="51" name="Freeform 1038">
              <a:extLst>
                <a:ext uri="{FF2B5EF4-FFF2-40B4-BE49-F238E27FC236}">
                  <a16:creationId xmlns:a16="http://schemas.microsoft.com/office/drawing/2014/main" id="{30A48C3A-AD8D-4E4F-B41A-F7427E1AF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Freeform 1039">
              <a:extLst>
                <a:ext uri="{FF2B5EF4-FFF2-40B4-BE49-F238E27FC236}">
                  <a16:creationId xmlns:a16="http://schemas.microsoft.com/office/drawing/2014/main" id="{6B47CF5C-D1C5-A24C-9407-ACFFA57ED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Freeform 1040">
              <a:extLst>
                <a:ext uri="{FF2B5EF4-FFF2-40B4-BE49-F238E27FC236}">
                  <a16:creationId xmlns:a16="http://schemas.microsoft.com/office/drawing/2014/main" id="{0C91C158-F622-4743-B0FB-9BD4EEC88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Freeform 1041">
              <a:extLst>
                <a:ext uri="{FF2B5EF4-FFF2-40B4-BE49-F238E27FC236}">
                  <a16:creationId xmlns:a16="http://schemas.microsoft.com/office/drawing/2014/main" id="{5AEE1D19-0A73-4348-8C88-71931216E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" name="Freeform 1042">
              <a:extLst>
                <a:ext uri="{FF2B5EF4-FFF2-40B4-BE49-F238E27FC236}">
                  <a16:creationId xmlns:a16="http://schemas.microsoft.com/office/drawing/2014/main" id="{2DF6677D-57A4-A149-ABA5-115384D17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" name="Freeform 1043">
              <a:extLst>
                <a:ext uri="{FF2B5EF4-FFF2-40B4-BE49-F238E27FC236}">
                  <a16:creationId xmlns:a16="http://schemas.microsoft.com/office/drawing/2014/main" id="{FE47D83C-6D79-5B48-BF6F-3A68AC603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E68F54A4-87E8-24CF-858F-DA1C428B9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5217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>
            <a:extLst>
              <a:ext uri="{FF2B5EF4-FFF2-40B4-BE49-F238E27FC236}">
                <a16:creationId xmlns:a16="http://schemas.microsoft.com/office/drawing/2014/main" id="{340CB416-CFA0-4147-8481-93F0B8427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5" b="54507"/>
          <a:stretch/>
        </p:blipFill>
        <p:spPr>
          <a:xfrm flipH="1">
            <a:off x="4166492" y="5578433"/>
            <a:ext cx="8041520" cy="1279568"/>
          </a:xfrm>
          <a:prstGeom prst="rect">
            <a:avLst/>
          </a:prstGeom>
        </p:spPr>
      </p:pic>
      <p:sp>
        <p:nvSpPr>
          <p:cNvPr id="71" name="Rectangle 9">
            <a:extLst>
              <a:ext uri="{FF2B5EF4-FFF2-40B4-BE49-F238E27FC236}">
                <a16:creationId xmlns:a16="http://schemas.microsoft.com/office/drawing/2014/main" id="{6E7416C2-B825-0443-8BEE-F28C81E500DC}"/>
              </a:ext>
            </a:extLst>
          </p:cNvPr>
          <p:cNvSpPr/>
          <p:nvPr/>
        </p:nvSpPr>
        <p:spPr>
          <a:xfrm>
            <a:off x="8340000" y="2482562"/>
            <a:ext cx="3099661" cy="16629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54100" dir="7920000" sx="93000" sy="93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2" name="Rectángulo redondeado 71">
            <a:extLst>
              <a:ext uri="{FF2B5EF4-FFF2-40B4-BE49-F238E27FC236}">
                <a16:creationId xmlns:a16="http://schemas.microsoft.com/office/drawing/2014/main" id="{7FB982F0-E535-0049-99BE-62FC20CF8E81}"/>
              </a:ext>
            </a:extLst>
          </p:cNvPr>
          <p:cNvSpPr/>
          <p:nvPr/>
        </p:nvSpPr>
        <p:spPr>
          <a:xfrm>
            <a:off x="8495428" y="2249842"/>
            <a:ext cx="2830634" cy="623263"/>
          </a:xfrm>
          <a:prstGeom prst="roundRect">
            <a:avLst/>
          </a:prstGeom>
          <a:solidFill>
            <a:srgbClr val="058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8" name="Rectangle 9">
            <a:extLst>
              <a:ext uri="{FF2B5EF4-FFF2-40B4-BE49-F238E27FC236}">
                <a16:creationId xmlns:a16="http://schemas.microsoft.com/office/drawing/2014/main" id="{DAB098C5-CD25-7F44-9F23-57C720FE342E}"/>
              </a:ext>
            </a:extLst>
          </p:cNvPr>
          <p:cNvSpPr/>
          <p:nvPr/>
        </p:nvSpPr>
        <p:spPr>
          <a:xfrm>
            <a:off x="4876082" y="2516360"/>
            <a:ext cx="3099661" cy="29374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54100" dir="7920000" sx="93000" sy="93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0" name="Rectángulo redondeado 69">
            <a:extLst>
              <a:ext uri="{FF2B5EF4-FFF2-40B4-BE49-F238E27FC236}">
                <a16:creationId xmlns:a16="http://schemas.microsoft.com/office/drawing/2014/main" id="{7153D710-719A-314D-8A09-A2EBF76A8327}"/>
              </a:ext>
            </a:extLst>
          </p:cNvPr>
          <p:cNvSpPr/>
          <p:nvPr/>
        </p:nvSpPr>
        <p:spPr>
          <a:xfrm>
            <a:off x="5031510" y="2283640"/>
            <a:ext cx="2830634" cy="623263"/>
          </a:xfrm>
          <a:prstGeom prst="roundRect">
            <a:avLst/>
          </a:prstGeom>
          <a:solidFill>
            <a:srgbClr val="029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666939" y="1983697"/>
            <a:ext cx="4200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58C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Meta PDD: </a:t>
            </a:r>
            <a:r>
              <a:rPr lang="es-ES" sz="2400" dirty="0">
                <a:solidFill>
                  <a:srgbClr val="058C8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formar 100.000 ciudadanos </a:t>
            </a:r>
          </a:p>
          <a:p>
            <a:r>
              <a:rPr lang="es-ES" sz="2400" b="1" dirty="0">
                <a:solidFill>
                  <a:srgbClr val="058C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octubre 2023: </a:t>
            </a:r>
            <a:r>
              <a:rPr lang="es-ES" sz="2400" dirty="0">
                <a:solidFill>
                  <a:srgbClr val="058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92.334 99%</a:t>
            </a:r>
          </a:p>
          <a:p>
            <a:r>
              <a:rPr lang="es-ES" sz="2400" dirty="0">
                <a:solidFill>
                  <a:srgbClr val="058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2024: 7.080 personas formadas.</a:t>
            </a:r>
            <a:endParaRPr lang="es-ES_tradnl" sz="2400" dirty="0">
              <a:solidFill>
                <a:srgbClr val="058C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ABD1A86-2D86-CAC8-4B73-DE26932FCBB2}"/>
              </a:ext>
            </a:extLst>
          </p:cNvPr>
          <p:cNvGraphicFramePr>
            <a:graphicFrameLocks noGrp="1"/>
          </p:cNvGraphicFramePr>
          <p:nvPr/>
        </p:nvGraphicFramePr>
        <p:xfrm>
          <a:off x="5240339" y="3111412"/>
          <a:ext cx="2544752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376">
                  <a:extLst>
                    <a:ext uri="{9D8B030D-6E8A-4147-A177-3AD203B41FA5}">
                      <a16:colId xmlns:a16="http://schemas.microsoft.com/office/drawing/2014/main" val="2959946600"/>
                    </a:ext>
                  </a:extLst>
                </a:gridCol>
                <a:gridCol w="1272376">
                  <a:extLst>
                    <a:ext uri="{9D8B030D-6E8A-4147-A177-3AD203B41FA5}">
                      <a16:colId xmlns:a16="http://schemas.microsoft.com/office/drawing/2014/main" val="3189222039"/>
                    </a:ext>
                  </a:extLst>
                </a:gridCol>
              </a:tblGrid>
              <a:tr h="213615">
                <a:tc>
                  <a:txBody>
                    <a:bodyPr/>
                    <a:lstStyle/>
                    <a:p>
                      <a:pPr algn="r"/>
                      <a:r>
                        <a:rPr lang="es-E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56.166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2564167"/>
                  </a:ext>
                </a:extLst>
              </a:tr>
              <a:tr h="213615">
                <a:tc>
                  <a:txBody>
                    <a:bodyPr/>
                    <a:lstStyle/>
                    <a:p>
                      <a:pPr algn="r"/>
                      <a:r>
                        <a:rPr lang="es-ES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Jóvenes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55.627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607863"/>
                  </a:ext>
                </a:extLst>
              </a:tr>
              <a:tr h="427229">
                <a:tc>
                  <a:txBody>
                    <a:bodyPr/>
                    <a:lstStyle/>
                    <a:p>
                      <a:pPr algn="r"/>
                      <a:r>
                        <a:rPr lang="es-E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Personas con discapacidad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27870"/>
                  </a:ext>
                </a:extLst>
              </a:tr>
              <a:tr h="213615">
                <a:tc>
                  <a:txBody>
                    <a:bodyPr/>
                    <a:lstStyle/>
                    <a:p>
                      <a:pPr algn="r"/>
                      <a:r>
                        <a:rPr lang="es-ES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Personas LGBTI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104275"/>
                  </a:ext>
                </a:extLst>
              </a:tr>
              <a:tr h="213615">
                <a:tc>
                  <a:txBody>
                    <a:bodyPr/>
                    <a:lstStyle/>
                    <a:p>
                      <a:pPr algn="r"/>
                      <a:r>
                        <a:rPr lang="es-ES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 étnicos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693971"/>
                  </a:ext>
                </a:extLst>
              </a:tr>
              <a:tr h="213615">
                <a:tc>
                  <a:txBody>
                    <a:bodyPr/>
                    <a:lstStyle/>
                    <a:p>
                      <a:pPr algn="r"/>
                      <a:r>
                        <a:rPr lang="es-E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Víctimas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375296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311E75CA-9A5B-50DC-6F79-02A0EAE5464A}"/>
              </a:ext>
            </a:extLst>
          </p:cNvPr>
          <p:cNvSpPr txBox="1"/>
          <p:nvPr/>
        </p:nvSpPr>
        <p:spPr>
          <a:xfrm>
            <a:off x="5170813" y="2305968"/>
            <a:ext cx="25447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GRUPOS POBLACIONALES 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392A52B7-B2B3-569F-D1A8-67249E471D27}"/>
              </a:ext>
            </a:extLst>
          </p:cNvPr>
          <p:cNvGraphicFramePr>
            <a:graphicFrameLocks noGrp="1"/>
          </p:cNvGraphicFramePr>
          <p:nvPr/>
        </p:nvGraphicFramePr>
        <p:xfrm>
          <a:off x="8755069" y="2991526"/>
          <a:ext cx="2395426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161">
                  <a:extLst>
                    <a:ext uri="{9D8B030D-6E8A-4147-A177-3AD203B41FA5}">
                      <a16:colId xmlns:a16="http://schemas.microsoft.com/office/drawing/2014/main" val="3411379060"/>
                    </a:ext>
                  </a:extLst>
                </a:gridCol>
                <a:gridCol w="860265">
                  <a:extLst>
                    <a:ext uri="{9D8B030D-6E8A-4147-A177-3AD203B41FA5}">
                      <a16:colId xmlns:a16="http://schemas.microsoft.com/office/drawing/2014/main" val="1926060170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rtl="0"/>
                      <a:r>
                        <a:rPr lang="es-E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Análoga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85792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rtl="0"/>
                      <a:r>
                        <a:rPr lang="es-ES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Presencial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0851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rtl="0"/>
                      <a:r>
                        <a:rPr lang="es-ES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80.239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888968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rtl="0"/>
                      <a:r>
                        <a:rPr lang="es-ES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 Asistida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1714813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D17CCF3A-43AE-0D1E-1E72-8CF6F4F037BF}"/>
              </a:ext>
            </a:extLst>
          </p:cNvPr>
          <p:cNvSpPr txBox="1"/>
          <p:nvPr/>
        </p:nvSpPr>
        <p:spPr>
          <a:xfrm>
            <a:off x="8419421" y="2379218"/>
            <a:ext cx="31340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MODALIDAD 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898250" y="5004319"/>
            <a:ext cx="25064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rgbClr val="058C8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procesos de formación </a:t>
            </a:r>
          </a:p>
          <a:p>
            <a:r>
              <a:rPr lang="es-ES_tradnl" dirty="0">
                <a:solidFill>
                  <a:srgbClr val="FB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(2016-2019). 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16383074-2E05-4849-9975-3B86916DA04C}"/>
              </a:ext>
            </a:extLst>
          </p:cNvPr>
          <p:cNvSpPr txBox="1"/>
          <p:nvPr/>
        </p:nvSpPr>
        <p:spPr>
          <a:xfrm>
            <a:off x="629837" y="543340"/>
            <a:ext cx="78655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Formación</a:t>
            </a:r>
            <a:r>
              <a:rPr lang="en-US" sz="4400" b="1" dirty="0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y </a:t>
            </a:r>
            <a:r>
              <a:rPr lang="en-US" sz="4400" b="1" dirty="0" err="1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desaprendizaje</a:t>
            </a:r>
            <a:r>
              <a:rPr lang="en-US" sz="4400" b="1" dirty="0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cultural </a:t>
            </a:r>
          </a:p>
        </p:txBody>
      </p:sp>
      <p:sp>
        <p:nvSpPr>
          <p:cNvPr id="16" name="Oval 44">
            <a:extLst>
              <a:ext uri="{FF2B5EF4-FFF2-40B4-BE49-F238E27FC236}">
                <a16:creationId xmlns:a16="http://schemas.microsoft.com/office/drawing/2014/main" id="{F8B034C8-8E7A-D647-B6D4-6A8C995CB63F}"/>
              </a:ext>
            </a:extLst>
          </p:cNvPr>
          <p:cNvSpPr/>
          <p:nvPr/>
        </p:nvSpPr>
        <p:spPr>
          <a:xfrm>
            <a:off x="-730449" y="-769440"/>
            <a:ext cx="1658883" cy="1658883"/>
          </a:xfrm>
          <a:prstGeom prst="ellipse">
            <a:avLst/>
          </a:prstGeom>
          <a:solidFill>
            <a:srgbClr val="058C82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Circle: Hollow 60">
            <a:extLst>
              <a:ext uri="{FF2B5EF4-FFF2-40B4-BE49-F238E27FC236}">
                <a16:creationId xmlns:a16="http://schemas.microsoft.com/office/drawing/2014/main" id="{CC6747D9-0FE1-8D4B-A6ED-F4650114D0F9}"/>
              </a:ext>
            </a:extLst>
          </p:cNvPr>
          <p:cNvSpPr/>
          <p:nvPr/>
        </p:nvSpPr>
        <p:spPr>
          <a:xfrm>
            <a:off x="11561702" y="1825130"/>
            <a:ext cx="2466866" cy="2466866"/>
          </a:xfrm>
          <a:prstGeom prst="donut">
            <a:avLst>
              <a:gd name="adj" fmla="val 10531"/>
            </a:avLst>
          </a:prstGeom>
          <a:noFill/>
          <a:ln>
            <a:solidFill>
              <a:srgbClr val="058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A64792"/>
              </a:solidFill>
            </a:endParaRPr>
          </a:p>
        </p:txBody>
      </p:sp>
      <p:grpSp>
        <p:nvGrpSpPr>
          <p:cNvPr id="19" name="Group 22">
            <a:extLst>
              <a:ext uri="{FF2B5EF4-FFF2-40B4-BE49-F238E27FC236}">
                <a16:creationId xmlns:a16="http://schemas.microsoft.com/office/drawing/2014/main" id="{E8FEA243-447D-0B47-BC66-07C2D30E9411}"/>
              </a:ext>
            </a:extLst>
          </p:cNvPr>
          <p:cNvGrpSpPr/>
          <p:nvPr/>
        </p:nvGrpSpPr>
        <p:grpSpPr>
          <a:xfrm rot="16200000" flipH="1">
            <a:off x="11730800" y="1350513"/>
            <a:ext cx="236190" cy="236190"/>
            <a:chOff x="1502229" y="2731167"/>
            <a:chExt cx="364384" cy="364384"/>
          </a:xfrm>
          <a:solidFill>
            <a:srgbClr val="058C82"/>
          </a:solidFill>
        </p:grpSpPr>
        <p:sp>
          <p:nvSpPr>
            <p:cNvPr id="20" name="Rounded Rectangle 23">
              <a:extLst>
                <a:ext uri="{FF2B5EF4-FFF2-40B4-BE49-F238E27FC236}">
                  <a16:creationId xmlns:a16="http://schemas.microsoft.com/office/drawing/2014/main" id="{9CD0C48F-64E0-934B-853D-94534565685C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4">
              <a:extLst>
                <a:ext uri="{FF2B5EF4-FFF2-40B4-BE49-F238E27FC236}">
                  <a16:creationId xmlns:a16="http://schemas.microsoft.com/office/drawing/2014/main" id="{A6190707-F07F-5047-932F-1AE07336B4D7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32">
            <a:extLst>
              <a:ext uri="{FF2B5EF4-FFF2-40B4-BE49-F238E27FC236}">
                <a16:creationId xmlns:a16="http://schemas.microsoft.com/office/drawing/2014/main" id="{BC116F2E-1112-E74C-8AFE-8E9D9133296F}"/>
              </a:ext>
            </a:extLst>
          </p:cNvPr>
          <p:cNvGrpSpPr/>
          <p:nvPr/>
        </p:nvGrpSpPr>
        <p:grpSpPr>
          <a:xfrm rot="16200000" flipH="1">
            <a:off x="11377409" y="220296"/>
            <a:ext cx="139664" cy="139664"/>
            <a:chOff x="1502229" y="2731167"/>
            <a:chExt cx="364384" cy="364384"/>
          </a:xfrm>
          <a:solidFill>
            <a:schemeClr val="accent5"/>
          </a:solidFill>
        </p:grpSpPr>
        <p:sp>
          <p:nvSpPr>
            <p:cNvPr id="23" name="Rounded Rectangle 33">
              <a:extLst>
                <a:ext uri="{FF2B5EF4-FFF2-40B4-BE49-F238E27FC236}">
                  <a16:creationId xmlns:a16="http://schemas.microsoft.com/office/drawing/2014/main" id="{7A557E9F-B208-2442-B683-0847998813BC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B719E7A9-3708-554C-862A-2AB14995F83E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Donut 35">
            <a:extLst>
              <a:ext uri="{FF2B5EF4-FFF2-40B4-BE49-F238E27FC236}">
                <a16:creationId xmlns:a16="http://schemas.microsoft.com/office/drawing/2014/main" id="{BACC6965-0A9B-4E49-9B89-4B63E9BD4104}"/>
              </a:ext>
            </a:extLst>
          </p:cNvPr>
          <p:cNvSpPr/>
          <p:nvPr/>
        </p:nvSpPr>
        <p:spPr>
          <a:xfrm rot="16200000" flipH="1">
            <a:off x="11050959" y="1278096"/>
            <a:ext cx="144834" cy="144834"/>
          </a:xfrm>
          <a:prstGeom prst="donut">
            <a:avLst>
              <a:gd name="adj" fmla="val 12500"/>
            </a:avLst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63">
            <a:extLst>
              <a:ext uri="{FF2B5EF4-FFF2-40B4-BE49-F238E27FC236}">
                <a16:creationId xmlns:a16="http://schemas.microsoft.com/office/drawing/2014/main" id="{40B89353-F002-C345-9D17-AE51CAA5821D}"/>
              </a:ext>
            </a:extLst>
          </p:cNvPr>
          <p:cNvGrpSpPr/>
          <p:nvPr/>
        </p:nvGrpSpPr>
        <p:grpSpPr>
          <a:xfrm rot="5400000">
            <a:off x="10601749" y="4215016"/>
            <a:ext cx="567300" cy="1155306"/>
            <a:chOff x="556739" y="546649"/>
            <a:chExt cx="567300" cy="1155306"/>
          </a:xfrm>
          <a:solidFill>
            <a:srgbClr val="058C82"/>
          </a:solidFill>
        </p:grpSpPr>
        <p:grpSp>
          <p:nvGrpSpPr>
            <p:cNvPr id="27" name="Group 23">
              <a:extLst>
                <a:ext uri="{FF2B5EF4-FFF2-40B4-BE49-F238E27FC236}">
                  <a16:creationId xmlns:a16="http://schemas.microsoft.com/office/drawing/2014/main" id="{8A687A76-F576-4949-9D62-E119F316E43D}"/>
                </a:ext>
              </a:extLst>
            </p:cNvPr>
            <p:cNvGrpSpPr/>
            <p:nvPr/>
          </p:nvGrpSpPr>
          <p:grpSpPr>
            <a:xfrm>
              <a:off x="556739" y="54664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63" name="Oval 18">
                <a:extLst>
                  <a:ext uri="{FF2B5EF4-FFF2-40B4-BE49-F238E27FC236}">
                    <a16:creationId xmlns:a16="http://schemas.microsoft.com/office/drawing/2014/main" id="{684E5B34-E592-6B42-89B0-6FA74A83750E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4" name="Oval 20">
                <a:extLst>
                  <a:ext uri="{FF2B5EF4-FFF2-40B4-BE49-F238E27FC236}">
                    <a16:creationId xmlns:a16="http://schemas.microsoft.com/office/drawing/2014/main" id="{67A45931-D847-D549-BE79-0182B1E1F0C7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5" name="Oval 21">
                <a:extLst>
                  <a:ext uri="{FF2B5EF4-FFF2-40B4-BE49-F238E27FC236}">
                    <a16:creationId xmlns:a16="http://schemas.microsoft.com/office/drawing/2014/main" id="{972E4C0D-5A6B-814A-854C-F1E6B9346C80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6" name="Oval 22">
                <a:extLst>
                  <a:ext uri="{FF2B5EF4-FFF2-40B4-BE49-F238E27FC236}">
                    <a16:creationId xmlns:a16="http://schemas.microsoft.com/office/drawing/2014/main" id="{207AAE51-63C0-8641-98C5-7D59EB1DB60D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28" name="Group 24">
              <a:extLst>
                <a:ext uri="{FF2B5EF4-FFF2-40B4-BE49-F238E27FC236}">
                  <a16:creationId xmlns:a16="http://schemas.microsoft.com/office/drawing/2014/main" id="{3A1F507C-37F1-594A-AB43-C91643B47484}"/>
                </a:ext>
              </a:extLst>
            </p:cNvPr>
            <p:cNvGrpSpPr/>
            <p:nvPr/>
          </p:nvGrpSpPr>
          <p:grpSpPr>
            <a:xfrm>
              <a:off x="556739" y="70140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59" name="Oval 25">
                <a:extLst>
                  <a:ext uri="{FF2B5EF4-FFF2-40B4-BE49-F238E27FC236}">
                    <a16:creationId xmlns:a16="http://schemas.microsoft.com/office/drawing/2014/main" id="{90A1357E-1C48-0B40-ADE1-0F7AB60C29D2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0" name="Oval 26">
                <a:extLst>
                  <a:ext uri="{FF2B5EF4-FFF2-40B4-BE49-F238E27FC236}">
                    <a16:creationId xmlns:a16="http://schemas.microsoft.com/office/drawing/2014/main" id="{D38144C4-0B2D-8E4E-8604-799B12B78681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1" name="Oval 27">
                <a:extLst>
                  <a:ext uri="{FF2B5EF4-FFF2-40B4-BE49-F238E27FC236}">
                    <a16:creationId xmlns:a16="http://schemas.microsoft.com/office/drawing/2014/main" id="{0A050B64-7C6F-CA49-A1EB-1129D740B1ED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2" name="Oval 28">
                <a:extLst>
                  <a:ext uri="{FF2B5EF4-FFF2-40B4-BE49-F238E27FC236}">
                    <a16:creationId xmlns:a16="http://schemas.microsoft.com/office/drawing/2014/main" id="{7C09EEE7-A550-CC4F-8205-C60DAAFDC8BF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741080FF-39FB-BF4D-B27D-DC8DE1289A45}"/>
                </a:ext>
              </a:extLst>
            </p:cNvPr>
            <p:cNvGrpSpPr/>
            <p:nvPr/>
          </p:nvGrpSpPr>
          <p:grpSpPr>
            <a:xfrm>
              <a:off x="556739" y="85616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55" name="Oval 30">
                <a:extLst>
                  <a:ext uri="{FF2B5EF4-FFF2-40B4-BE49-F238E27FC236}">
                    <a16:creationId xmlns:a16="http://schemas.microsoft.com/office/drawing/2014/main" id="{AD964C0B-0CA4-804D-A440-12C1AD063493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6" name="Oval 31">
                <a:extLst>
                  <a:ext uri="{FF2B5EF4-FFF2-40B4-BE49-F238E27FC236}">
                    <a16:creationId xmlns:a16="http://schemas.microsoft.com/office/drawing/2014/main" id="{D4F3D5BB-3422-994B-9BD8-A8742FC2F3C4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7" name="Oval 32">
                <a:extLst>
                  <a:ext uri="{FF2B5EF4-FFF2-40B4-BE49-F238E27FC236}">
                    <a16:creationId xmlns:a16="http://schemas.microsoft.com/office/drawing/2014/main" id="{306F70B4-CDD5-C649-8D6B-D5C84F356704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8" name="Oval 33">
                <a:extLst>
                  <a:ext uri="{FF2B5EF4-FFF2-40B4-BE49-F238E27FC236}">
                    <a16:creationId xmlns:a16="http://schemas.microsoft.com/office/drawing/2014/main" id="{3C14A63F-D79C-6346-9108-5E16F408DDF2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30" name="Group 34">
              <a:extLst>
                <a:ext uri="{FF2B5EF4-FFF2-40B4-BE49-F238E27FC236}">
                  <a16:creationId xmlns:a16="http://schemas.microsoft.com/office/drawing/2014/main" id="{2F20A720-6D8A-6B4D-A04E-4A33F7F598F6}"/>
                </a:ext>
              </a:extLst>
            </p:cNvPr>
            <p:cNvGrpSpPr/>
            <p:nvPr/>
          </p:nvGrpSpPr>
          <p:grpSpPr>
            <a:xfrm>
              <a:off x="556739" y="1010923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51" name="Oval 35">
                <a:extLst>
                  <a:ext uri="{FF2B5EF4-FFF2-40B4-BE49-F238E27FC236}">
                    <a16:creationId xmlns:a16="http://schemas.microsoft.com/office/drawing/2014/main" id="{2C66CF7F-44F8-6A47-893D-A1607DFAB588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2" name="Oval 36">
                <a:extLst>
                  <a:ext uri="{FF2B5EF4-FFF2-40B4-BE49-F238E27FC236}">
                    <a16:creationId xmlns:a16="http://schemas.microsoft.com/office/drawing/2014/main" id="{F150CDEB-79D1-3147-A33E-6A972C481587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3" name="Oval 37">
                <a:extLst>
                  <a:ext uri="{FF2B5EF4-FFF2-40B4-BE49-F238E27FC236}">
                    <a16:creationId xmlns:a16="http://schemas.microsoft.com/office/drawing/2014/main" id="{AD18716E-0BBE-D246-A242-0A6036900CFA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4" name="Oval 38">
                <a:extLst>
                  <a:ext uri="{FF2B5EF4-FFF2-40B4-BE49-F238E27FC236}">
                    <a16:creationId xmlns:a16="http://schemas.microsoft.com/office/drawing/2014/main" id="{6B595D4C-863D-D34B-8337-DC5723EBBB77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31" name="Group 39">
              <a:extLst>
                <a:ext uri="{FF2B5EF4-FFF2-40B4-BE49-F238E27FC236}">
                  <a16:creationId xmlns:a16="http://schemas.microsoft.com/office/drawing/2014/main" id="{68D5AF83-5C5D-4C4C-8E4C-E631A0847423}"/>
                </a:ext>
              </a:extLst>
            </p:cNvPr>
            <p:cNvGrpSpPr/>
            <p:nvPr/>
          </p:nvGrpSpPr>
          <p:grpSpPr>
            <a:xfrm>
              <a:off x="556739" y="1165681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47" name="Oval 40">
                <a:extLst>
                  <a:ext uri="{FF2B5EF4-FFF2-40B4-BE49-F238E27FC236}">
                    <a16:creationId xmlns:a16="http://schemas.microsoft.com/office/drawing/2014/main" id="{18DAEBB7-7071-F445-9701-8630D8E0DD9D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8" name="Oval 41">
                <a:extLst>
                  <a:ext uri="{FF2B5EF4-FFF2-40B4-BE49-F238E27FC236}">
                    <a16:creationId xmlns:a16="http://schemas.microsoft.com/office/drawing/2014/main" id="{D798E8E3-FD74-044B-96B0-A9D116A77F7C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9" name="Oval 42">
                <a:extLst>
                  <a:ext uri="{FF2B5EF4-FFF2-40B4-BE49-F238E27FC236}">
                    <a16:creationId xmlns:a16="http://schemas.microsoft.com/office/drawing/2014/main" id="{78F57429-9283-1A41-9B0D-B46997E403A4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0" name="Oval 43">
                <a:extLst>
                  <a:ext uri="{FF2B5EF4-FFF2-40B4-BE49-F238E27FC236}">
                    <a16:creationId xmlns:a16="http://schemas.microsoft.com/office/drawing/2014/main" id="{F0635FFD-F665-E344-9AF9-075944940257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32" name="Group 44">
              <a:extLst>
                <a:ext uri="{FF2B5EF4-FFF2-40B4-BE49-F238E27FC236}">
                  <a16:creationId xmlns:a16="http://schemas.microsoft.com/office/drawing/2014/main" id="{F8125AD4-CDBD-574F-8390-525F5291E18D}"/>
                </a:ext>
              </a:extLst>
            </p:cNvPr>
            <p:cNvGrpSpPr/>
            <p:nvPr/>
          </p:nvGrpSpPr>
          <p:grpSpPr>
            <a:xfrm>
              <a:off x="556739" y="132043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43" name="Oval 45">
                <a:extLst>
                  <a:ext uri="{FF2B5EF4-FFF2-40B4-BE49-F238E27FC236}">
                    <a16:creationId xmlns:a16="http://schemas.microsoft.com/office/drawing/2014/main" id="{60276B7F-3E83-2848-BBD3-57E303DEC089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4" name="Oval 46">
                <a:extLst>
                  <a:ext uri="{FF2B5EF4-FFF2-40B4-BE49-F238E27FC236}">
                    <a16:creationId xmlns:a16="http://schemas.microsoft.com/office/drawing/2014/main" id="{FFC936EA-3A43-E14D-8D6E-A4D3256D01C3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5" name="Oval 47">
                <a:extLst>
                  <a:ext uri="{FF2B5EF4-FFF2-40B4-BE49-F238E27FC236}">
                    <a16:creationId xmlns:a16="http://schemas.microsoft.com/office/drawing/2014/main" id="{36338D67-465C-CE4E-9792-095BA4914D19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6" name="Oval 48">
                <a:extLst>
                  <a:ext uri="{FF2B5EF4-FFF2-40B4-BE49-F238E27FC236}">
                    <a16:creationId xmlns:a16="http://schemas.microsoft.com/office/drawing/2014/main" id="{E77B1666-5FE1-C148-B2E2-F1E093F44CB7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33" name="Group 53">
              <a:extLst>
                <a:ext uri="{FF2B5EF4-FFF2-40B4-BE49-F238E27FC236}">
                  <a16:creationId xmlns:a16="http://schemas.microsoft.com/office/drawing/2014/main" id="{1C3EE3F2-F74F-BC48-9604-93DB6293499C}"/>
                </a:ext>
              </a:extLst>
            </p:cNvPr>
            <p:cNvGrpSpPr/>
            <p:nvPr/>
          </p:nvGrpSpPr>
          <p:grpSpPr>
            <a:xfrm>
              <a:off x="556739" y="147519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39" name="Oval 54">
                <a:extLst>
                  <a:ext uri="{FF2B5EF4-FFF2-40B4-BE49-F238E27FC236}">
                    <a16:creationId xmlns:a16="http://schemas.microsoft.com/office/drawing/2014/main" id="{CF956DDF-ECCA-6341-A30B-7FE9E3AE498B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55">
                <a:extLst>
                  <a:ext uri="{FF2B5EF4-FFF2-40B4-BE49-F238E27FC236}">
                    <a16:creationId xmlns:a16="http://schemas.microsoft.com/office/drawing/2014/main" id="{0A52B0BD-8CF3-4B46-A163-0AB9977CAFB0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1" name="Oval 56">
                <a:extLst>
                  <a:ext uri="{FF2B5EF4-FFF2-40B4-BE49-F238E27FC236}">
                    <a16:creationId xmlns:a16="http://schemas.microsoft.com/office/drawing/2014/main" id="{8181B4BD-FEF2-B047-8828-86F411AAB792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2" name="Oval 57">
                <a:extLst>
                  <a:ext uri="{FF2B5EF4-FFF2-40B4-BE49-F238E27FC236}">
                    <a16:creationId xmlns:a16="http://schemas.microsoft.com/office/drawing/2014/main" id="{B96DEAD2-0AD8-6844-B6A4-07ECDE41F605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34" name="Group 58">
              <a:extLst>
                <a:ext uri="{FF2B5EF4-FFF2-40B4-BE49-F238E27FC236}">
                  <a16:creationId xmlns:a16="http://schemas.microsoft.com/office/drawing/2014/main" id="{B44834A6-BCC0-8E45-BEFA-3142C1BCA615}"/>
                </a:ext>
              </a:extLst>
            </p:cNvPr>
            <p:cNvGrpSpPr/>
            <p:nvPr/>
          </p:nvGrpSpPr>
          <p:grpSpPr>
            <a:xfrm>
              <a:off x="556739" y="162995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35" name="Oval 59">
                <a:extLst>
                  <a:ext uri="{FF2B5EF4-FFF2-40B4-BE49-F238E27FC236}">
                    <a16:creationId xmlns:a16="http://schemas.microsoft.com/office/drawing/2014/main" id="{2F9028B1-F43B-4A40-AEEA-F47F7BB6927F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6" name="Oval 60">
                <a:extLst>
                  <a:ext uri="{FF2B5EF4-FFF2-40B4-BE49-F238E27FC236}">
                    <a16:creationId xmlns:a16="http://schemas.microsoft.com/office/drawing/2014/main" id="{E2AB0703-62F4-7049-B43B-FB0E614A0352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7" name="Oval 61">
                <a:extLst>
                  <a:ext uri="{FF2B5EF4-FFF2-40B4-BE49-F238E27FC236}">
                    <a16:creationId xmlns:a16="http://schemas.microsoft.com/office/drawing/2014/main" id="{34DF7EC2-2AB1-C64C-A5F2-BE044C9F440E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8" name="Oval 62">
                <a:extLst>
                  <a:ext uri="{FF2B5EF4-FFF2-40B4-BE49-F238E27FC236}">
                    <a16:creationId xmlns:a16="http://schemas.microsoft.com/office/drawing/2014/main" id="{2B39CEBD-8F59-1648-92C0-1B6ABCA6630F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sp>
        <p:nvSpPr>
          <p:cNvPr id="73" name="CuadroTexto 72">
            <a:extLst>
              <a:ext uri="{FF2B5EF4-FFF2-40B4-BE49-F238E27FC236}">
                <a16:creationId xmlns:a16="http://schemas.microsoft.com/office/drawing/2014/main" id="{53BD729E-77C7-1342-BEFB-97F954C7F509}"/>
              </a:ext>
            </a:extLst>
          </p:cNvPr>
          <p:cNvSpPr txBox="1"/>
          <p:nvPr/>
        </p:nvSpPr>
        <p:spPr>
          <a:xfrm>
            <a:off x="664778" y="4234878"/>
            <a:ext cx="1439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>
                <a:solidFill>
                  <a:srgbClr val="058C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527 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94EB6700-7ABA-2B41-829D-A338597D97D3}"/>
              </a:ext>
            </a:extLst>
          </p:cNvPr>
          <p:cNvSpPr txBox="1"/>
          <p:nvPr/>
        </p:nvSpPr>
        <p:spPr>
          <a:xfrm>
            <a:off x="629837" y="4973042"/>
            <a:ext cx="1439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>
                <a:solidFill>
                  <a:srgbClr val="058C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167 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7298ADDC-B3FC-F243-918A-D22BF02C7CD6}"/>
              </a:ext>
            </a:extLst>
          </p:cNvPr>
          <p:cNvSpPr txBox="1"/>
          <p:nvPr/>
        </p:nvSpPr>
        <p:spPr>
          <a:xfrm>
            <a:off x="1898250" y="4305476"/>
            <a:ext cx="25064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rgbClr val="058C8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procesos de formación </a:t>
            </a:r>
          </a:p>
          <a:p>
            <a:r>
              <a:rPr lang="es-ES_tradnl" dirty="0">
                <a:solidFill>
                  <a:srgbClr val="FB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(2020-2023). </a:t>
            </a:r>
          </a:p>
        </p:txBody>
      </p:sp>
      <p:pic>
        <p:nvPicPr>
          <p:cNvPr id="76" name="Imagen 7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1088A54-F9B3-534F-AD46-D17E24731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03" y="5983189"/>
            <a:ext cx="2504861" cy="544535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8C1245D6-394F-8342-99C5-B0D8B48FD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94" y="538693"/>
            <a:ext cx="2973808" cy="38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0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3729" y="951306"/>
            <a:ext cx="564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LA PARTICIPACIÓN?</a:t>
            </a:r>
          </a:p>
        </p:txBody>
      </p:sp>
      <p:sp>
        <p:nvSpPr>
          <p:cNvPr id="84" name="TextBox 2">
            <a:extLst>
              <a:ext uri="{FF2B5EF4-FFF2-40B4-BE49-F238E27FC236}">
                <a16:creationId xmlns:a16="http://schemas.microsoft.com/office/drawing/2014/main" id="{A0D5776B-8856-6546-9DB1-15322EB8A835}"/>
              </a:ext>
            </a:extLst>
          </p:cNvPr>
          <p:cNvSpPr txBox="1"/>
          <p:nvPr/>
        </p:nvSpPr>
        <p:spPr>
          <a:xfrm>
            <a:off x="1100415" y="456877"/>
            <a:ext cx="609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¿CÓMO ENTENDIMOS</a:t>
            </a:r>
          </a:p>
        </p:txBody>
      </p:sp>
      <p:grpSp>
        <p:nvGrpSpPr>
          <p:cNvPr id="91" name="Group 13">
            <a:extLst>
              <a:ext uri="{FF2B5EF4-FFF2-40B4-BE49-F238E27FC236}">
                <a16:creationId xmlns:a16="http://schemas.microsoft.com/office/drawing/2014/main" id="{FE5D52E7-017D-5F4B-BFE8-1FB5DD8BE727}"/>
              </a:ext>
            </a:extLst>
          </p:cNvPr>
          <p:cNvGrpSpPr/>
          <p:nvPr/>
        </p:nvGrpSpPr>
        <p:grpSpPr>
          <a:xfrm rot="16200000" flipH="1">
            <a:off x="7429016" y="1234437"/>
            <a:ext cx="292195" cy="292195"/>
            <a:chOff x="1502229" y="2731167"/>
            <a:chExt cx="364384" cy="364384"/>
          </a:xfrm>
          <a:solidFill>
            <a:srgbClr val="FF5851"/>
          </a:solidFill>
        </p:grpSpPr>
        <p:sp>
          <p:nvSpPr>
            <p:cNvPr id="92" name="Rounded Rectangle 14">
              <a:extLst>
                <a:ext uri="{FF2B5EF4-FFF2-40B4-BE49-F238E27FC236}">
                  <a16:creationId xmlns:a16="http://schemas.microsoft.com/office/drawing/2014/main" id="{027F0297-6BCE-1941-A3DE-68E50D34BA62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3" name="Rounded Rectangle 15">
              <a:extLst>
                <a:ext uri="{FF2B5EF4-FFF2-40B4-BE49-F238E27FC236}">
                  <a16:creationId xmlns:a16="http://schemas.microsoft.com/office/drawing/2014/main" id="{1691B2B3-338A-094F-B85E-D7DFDF9B215B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97" name="Group 25">
            <a:extLst>
              <a:ext uri="{FF2B5EF4-FFF2-40B4-BE49-F238E27FC236}">
                <a16:creationId xmlns:a16="http://schemas.microsoft.com/office/drawing/2014/main" id="{C5CF495F-C97F-0846-A962-DCBF201D25D8}"/>
              </a:ext>
            </a:extLst>
          </p:cNvPr>
          <p:cNvGrpSpPr/>
          <p:nvPr/>
        </p:nvGrpSpPr>
        <p:grpSpPr>
          <a:xfrm rot="16200000" flipH="1">
            <a:off x="4112676" y="2368233"/>
            <a:ext cx="292195" cy="292195"/>
            <a:chOff x="1502229" y="2731167"/>
            <a:chExt cx="364384" cy="364384"/>
          </a:xfrm>
          <a:solidFill>
            <a:srgbClr val="FF5851"/>
          </a:solidFill>
        </p:grpSpPr>
        <p:sp>
          <p:nvSpPr>
            <p:cNvPr id="98" name="Rounded Rectangle 26">
              <a:extLst>
                <a:ext uri="{FF2B5EF4-FFF2-40B4-BE49-F238E27FC236}">
                  <a16:creationId xmlns:a16="http://schemas.microsoft.com/office/drawing/2014/main" id="{74273034-F52C-CF4B-A29D-DADB6B7582A6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9" name="Rounded Rectangle 27">
              <a:extLst>
                <a:ext uri="{FF2B5EF4-FFF2-40B4-BE49-F238E27FC236}">
                  <a16:creationId xmlns:a16="http://schemas.microsoft.com/office/drawing/2014/main" id="{B0F0D52E-4D78-4940-B276-279268A46EC4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00" name="Donut 28">
            <a:extLst>
              <a:ext uri="{FF2B5EF4-FFF2-40B4-BE49-F238E27FC236}">
                <a16:creationId xmlns:a16="http://schemas.microsoft.com/office/drawing/2014/main" id="{D6BFC1D4-E145-FF42-B532-C0430C7A92B7}"/>
              </a:ext>
            </a:extLst>
          </p:cNvPr>
          <p:cNvSpPr/>
          <p:nvPr/>
        </p:nvSpPr>
        <p:spPr>
          <a:xfrm rot="16200000" flipH="1">
            <a:off x="9847954" y="304631"/>
            <a:ext cx="179177" cy="179177"/>
          </a:xfrm>
          <a:prstGeom prst="donut">
            <a:avLst>
              <a:gd name="adj" fmla="val 12500"/>
            </a:avLst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Donut 29">
            <a:extLst>
              <a:ext uri="{FF2B5EF4-FFF2-40B4-BE49-F238E27FC236}">
                <a16:creationId xmlns:a16="http://schemas.microsoft.com/office/drawing/2014/main" id="{8720687E-5985-1E4D-9B2C-6701A8CDB27E}"/>
              </a:ext>
            </a:extLst>
          </p:cNvPr>
          <p:cNvSpPr/>
          <p:nvPr/>
        </p:nvSpPr>
        <p:spPr>
          <a:xfrm rot="16200000" flipH="1">
            <a:off x="8897948" y="1513616"/>
            <a:ext cx="345461" cy="345461"/>
          </a:xfrm>
          <a:prstGeom prst="donut">
            <a:avLst>
              <a:gd name="adj" fmla="val 12500"/>
            </a:avLst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2" name="Donut 30">
            <a:extLst>
              <a:ext uri="{FF2B5EF4-FFF2-40B4-BE49-F238E27FC236}">
                <a16:creationId xmlns:a16="http://schemas.microsoft.com/office/drawing/2014/main" id="{D72F32A6-3DFE-1A4F-98DB-4142DD565A44}"/>
              </a:ext>
            </a:extLst>
          </p:cNvPr>
          <p:cNvSpPr/>
          <p:nvPr/>
        </p:nvSpPr>
        <p:spPr>
          <a:xfrm rot="16200000" flipH="1">
            <a:off x="4771523" y="1666297"/>
            <a:ext cx="179177" cy="179177"/>
          </a:xfrm>
          <a:prstGeom prst="donut">
            <a:avLst>
              <a:gd name="adj" fmla="val 12500"/>
            </a:avLst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" name="Group 31">
            <a:extLst>
              <a:ext uri="{FF2B5EF4-FFF2-40B4-BE49-F238E27FC236}">
                <a16:creationId xmlns:a16="http://schemas.microsoft.com/office/drawing/2014/main" id="{B13727BD-8C44-A845-8825-48328EEB5F4B}"/>
              </a:ext>
            </a:extLst>
          </p:cNvPr>
          <p:cNvGrpSpPr/>
          <p:nvPr/>
        </p:nvGrpSpPr>
        <p:grpSpPr>
          <a:xfrm rot="16200000" flipH="1">
            <a:off x="8059578" y="590866"/>
            <a:ext cx="172781" cy="172781"/>
            <a:chOff x="1502229" y="2731167"/>
            <a:chExt cx="364384" cy="364384"/>
          </a:xfrm>
          <a:solidFill>
            <a:srgbClr val="FF5851"/>
          </a:solidFill>
        </p:grpSpPr>
        <p:sp>
          <p:nvSpPr>
            <p:cNvPr id="104" name="Rounded Rectangle 32">
              <a:extLst>
                <a:ext uri="{FF2B5EF4-FFF2-40B4-BE49-F238E27FC236}">
                  <a16:creationId xmlns:a16="http://schemas.microsoft.com/office/drawing/2014/main" id="{4CF8C483-FB39-8542-8AA2-B29631A0F4FF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05" name="Rounded Rectangle 33">
              <a:extLst>
                <a:ext uri="{FF2B5EF4-FFF2-40B4-BE49-F238E27FC236}">
                  <a16:creationId xmlns:a16="http://schemas.microsoft.com/office/drawing/2014/main" id="{E3396771-7D0D-684C-877C-23B95F73CC18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06" name="Oval 44">
            <a:extLst>
              <a:ext uri="{FF2B5EF4-FFF2-40B4-BE49-F238E27FC236}">
                <a16:creationId xmlns:a16="http://schemas.microsoft.com/office/drawing/2014/main" id="{DA5086A7-CAED-044B-89A1-91BB83143DEA}"/>
              </a:ext>
            </a:extLst>
          </p:cNvPr>
          <p:cNvSpPr/>
          <p:nvPr/>
        </p:nvSpPr>
        <p:spPr>
          <a:xfrm>
            <a:off x="-556811" y="273766"/>
            <a:ext cx="1658883" cy="1658883"/>
          </a:xfrm>
          <a:prstGeom prst="ellipse">
            <a:avLst/>
          </a:prstGeom>
          <a:solidFill>
            <a:srgbClr val="FF5851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9" name="Circle: Hollow 67">
            <a:extLst>
              <a:ext uri="{FF2B5EF4-FFF2-40B4-BE49-F238E27FC236}">
                <a16:creationId xmlns:a16="http://schemas.microsoft.com/office/drawing/2014/main" id="{D9D034FD-FC08-3F42-938C-8996F8C5E097}"/>
              </a:ext>
            </a:extLst>
          </p:cNvPr>
          <p:cNvSpPr/>
          <p:nvPr/>
        </p:nvSpPr>
        <p:spPr>
          <a:xfrm>
            <a:off x="-891267" y="3333573"/>
            <a:ext cx="2213907" cy="2213907"/>
          </a:xfrm>
          <a:prstGeom prst="donut">
            <a:avLst/>
          </a:prstGeom>
          <a:noFill/>
          <a:ln>
            <a:solidFill>
              <a:srgbClr val="FF5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110" name="Group 63">
            <a:extLst>
              <a:ext uri="{FF2B5EF4-FFF2-40B4-BE49-F238E27FC236}">
                <a16:creationId xmlns:a16="http://schemas.microsoft.com/office/drawing/2014/main" id="{06E17902-0404-FE4A-BCDF-9BE67F5EC01B}"/>
              </a:ext>
            </a:extLst>
          </p:cNvPr>
          <p:cNvGrpSpPr/>
          <p:nvPr/>
        </p:nvGrpSpPr>
        <p:grpSpPr>
          <a:xfrm>
            <a:off x="2443414" y="2806892"/>
            <a:ext cx="567300" cy="1155306"/>
            <a:chOff x="556739" y="546649"/>
            <a:chExt cx="567300" cy="1155306"/>
          </a:xfrm>
          <a:solidFill>
            <a:srgbClr val="FFD54F"/>
          </a:solidFill>
        </p:grpSpPr>
        <p:grpSp>
          <p:nvGrpSpPr>
            <p:cNvPr id="111" name="Group 23">
              <a:extLst>
                <a:ext uri="{FF2B5EF4-FFF2-40B4-BE49-F238E27FC236}">
                  <a16:creationId xmlns:a16="http://schemas.microsoft.com/office/drawing/2014/main" id="{0002B7EB-574B-804C-AE06-B867CF62893D}"/>
                </a:ext>
              </a:extLst>
            </p:cNvPr>
            <p:cNvGrpSpPr/>
            <p:nvPr/>
          </p:nvGrpSpPr>
          <p:grpSpPr>
            <a:xfrm>
              <a:off x="556739" y="54664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47" name="Oval 18">
                <a:extLst>
                  <a:ext uri="{FF2B5EF4-FFF2-40B4-BE49-F238E27FC236}">
                    <a16:creationId xmlns:a16="http://schemas.microsoft.com/office/drawing/2014/main" id="{DC0E6695-642C-E142-9C63-9029A0C2D4E7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8" name="Oval 20">
                <a:extLst>
                  <a:ext uri="{FF2B5EF4-FFF2-40B4-BE49-F238E27FC236}">
                    <a16:creationId xmlns:a16="http://schemas.microsoft.com/office/drawing/2014/main" id="{AF731A3F-891F-5F4E-B754-568844595EA7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9" name="Oval 21">
                <a:extLst>
                  <a:ext uri="{FF2B5EF4-FFF2-40B4-BE49-F238E27FC236}">
                    <a16:creationId xmlns:a16="http://schemas.microsoft.com/office/drawing/2014/main" id="{F7407F5E-BEC8-6E4F-9A14-63DDA11098B5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0" name="Oval 22">
                <a:extLst>
                  <a:ext uri="{FF2B5EF4-FFF2-40B4-BE49-F238E27FC236}">
                    <a16:creationId xmlns:a16="http://schemas.microsoft.com/office/drawing/2014/main" id="{612D0658-BC91-C342-BA26-81DD08515274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2" name="Group 24">
              <a:extLst>
                <a:ext uri="{FF2B5EF4-FFF2-40B4-BE49-F238E27FC236}">
                  <a16:creationId xmlns:a16="http://schemas.microsoft.com/office/drawing/2014/main" id="{8D691B01-1434-F947-8BFB-895CF35CB8D1}"/>
                </a:ext>
              </a:extLst>
            </p:cNvPr>
            <p:cNvGrpSpPr/>
            <p:nvPr/>
          </p:nvGrpSpPr>
          <p:grpSpPr>
            <a:xfrm>
              <a:off x="556739" y="70140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43" name="Oval 25">
                <a:extLst>
                  <a:ext uri="{FF2B5EF4-FFF2-40B4-BE49-F238E27FC236}">
                    <a16:creationId xmlns:a16="http://schemas.microsoft.com/office/drawing/2014/main" id="{64375530-B782-4845-B7DD-9F52C70008EA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4" name="Oval 26">
                <a:extLst>
                  <a:ext uri="{FF2B5EF4-FFF2-40B4-BE49-F238E27FC236}">
                    <a16:creationId xmlns:a16="http://schemas.microsoft.com/office/drawing/2014/main" id="{9D0B5ED6-C165-4543-A32D-FC538AAED528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5" name="Oval 27">
                <a:extLst>
                  <a:ext uri="{FF2B5EF4-FFF2-40B4-BE49-F238E27FC236}">
                    <a16:creationId xmlns:a16="http://schemas.microsoft.com/office/drawing/2014/main" id="{16314D2C-5B3D-3147-ABC2-92585DCB5724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6" name="Oval 28">
                <a:extLst>
                  <a:ext uri="{FF2B5EF4-FFF2-40B4-BE49-F238E27FC236}">
                    <a16:creationId xmlns:a16="http://schemas.microsoft.com/office/drawing/2014/main" id="{E257D496-DF9B-AA46-8098-531A5826F7CD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3" name="Group 29">
              <a:extLst>
                <a:ext uri="{FF2B5EF4-FFF2-40B4-BE49-F238E27FC236}">
                  <a16:creationId xmlns:a16="http://schemas.microsoft.com/office/drawing/2014/main" id="{9907D417-6432-0640-906D-E0A44E2AFEE5}"/>
                </a:ext>
              </a:extLst>
            </p:cNvPr>
            <p:cNvGrpSpPr/>
            <p:nvPr/>
          </p:nvGrpSpPr>
          <p:grpSpPr>
            <a:xfrm>
              <a:off x="556739" y="85616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39" name="Oval 30">
                <a:extLst>
                  <a:ext uri="{FF2B5EF4-FFF2-40B4-BE49-F238E27FC236}">
                    <a16:creationId xmlns:a16="http://schemas.microsoft.com/office/drawing/2014/main" id="{1B9C3543-E8DD-9645-A21D-04F07522A34D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0" name="Oval 31">
                <a:extLst>
                  <a:ext uri="{FF2B5EF4-FFF2-40B4-BE49-F238E27FC236}">
                    <a16:creationId xmlns:a16="http://schemas.microsoft.com/office/drawing/2014/main" id="{8444043C-5694-2C44-9B0C-C7799BD1633F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1" name="Oval 32">
                <a:extLst>
                  <a:ext uri="{FF2B5EF4-FFF2-40B4-BE49-F238E27FC236}">
                    <a16:creationId xmlns:a16="http://schemas.microsoft.com/office/drawing/2014/main" id="{B528BCED-4E1E-6447-A749-C683D2E4256D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2" name="Oval 33">
                <a:extLst>
                  <a:ext uri="{FF2B5EF4-FFF2-40B4-BE49-F238E27FC236}">
                    <a16:creationId xmlns:a16="http://schemas.microsoft.com/office/drawing/2014/main" id="{539045B3-58DE-1843-846F-840C98D1FB6A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4" name="Group 34">
              <a:extLst>
                <a:ext uri="{FF2B5EF4-FFF2-40B4-BE49-F238E27FC236}">
                  <a16:creationId xmlns:a16="http://schemas.microsoft.com/office/drawing/2014/main" id="{92B064F9-5C2B-7C41-9A3D-151D3DE7C903}"/>
                </a:ext>
              </a:extLst>
            </p:cNvPr>
            <p:cNvGrpSpPr/>
            <p:nvPr/>
          </p:nvGrpSpPr>
          <p:grpSpPr>
            <a:xfrm>
              <a:off x="556739" y="1010923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35" name="Oval 35">
                <a:extLst>
                  <a:ext uri="{FF2B5EF4-FFF2-40B4-BE49-F238E27FC236}">
                    <a16:creationId xmlns:a16="http://schemas.microsoft.com/office/drawing/2014/main" id="{2DD51325-0386-AD4E-ABE2-2C92C2563312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6" name="Oval 36">
                <a:extLst>
                  <a:ext uri="{FF2B5EF4-FFF2-40B4-BE49-F238E27FC236}">
                    <a16:creationId xmlns:a16="http://schemas.microsoft.com/office/drawing/2014/main" id="{F59574E0-9498-8449-AD35-3F2AE6E39810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7" name="Oval 37">
                <a:extLst>
                  <a:ext uri="{FF2B5EF4-FFF2-40B4-BE49-F238E27FC236}">
                    <a16:creationId xmlns:a16="http://schemas.microsoft.com/office/drawing/2014/main" id="{85827C69-64EA-BF42-8569-98D3380419CC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8" name="Oval 38">
                <a:extLst>
                  <a:ext uri="{FF2B5EF4-FFF2-40B4-BE49-F238E27FC236}">
                    <a16:creationId xmlns:a16="http://schemas.microsoft.com/office/drawing/2014/main" id="{703318CC-897F-294D-9C50-AD0BF14B251C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5" name="Group 39">
              <a:extLst>
                <a:ext uri="{FF2B5EF4-FFF2-40B4-BE49-F238E27FC236}">
                  <a16:creationId xmlns:a16="http://schemas.microsoft.com/office/drawing/2014/main" id="{42327D4C-8034-054F-A0FA-FBFD574066BC}"/>
                </a:ext>
              </a:extLst>
            </p:cNvPr>
            <p:cNvGrpSpPr/>
            <p:nvPr/>
          </p:nvGrpSpPr>
          <p:grpSpPr>
            <a:xfrm>
              <a:off x="556739" y="1165681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31" name="Oval 40">
                <a:extLst>
                  <a:ext uri="{FF2B5EF4-FFF2-40B4-BE49-F238E27FC236}">
                    <a16:creationId xmlns:a16="http://schemas.microsoft.com/office/drawing/2014/main" id="{E64A984B-5806-EB4C-AC6D-F51F63C1FA49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2" name="Oval 41">
                <a:extLst>
                  <a:ext uri="{FF2B5EF4-FFF2-40B4-BE49-F238E27FC236}">
                    <a16:creationId xmlns:a16="http://schemas.microsoft.com/office/drawing/2014/main" id="{BD106893-C623-7140-819A-B4E680AF3777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3" name="Oval 42">
                <a:extLst>
                  <a:ext uri="{FF2B5EF4-FFF2-40B4-BE49-F238E27FC236}">
                    <a16:creationId xmlns:a16="http://schemas.microsoft.com/office/drawing/2014/main" id="{6A7013A0-1808-D543-B5B1-C4D46F600D69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4" name="Oval 43">
                <a:extLst>
                  <a:ext uri="{FF2B5EF4-FFF2-40B4-BE49-F238E27FC236}">
                    <a16:creationId xmlns:a16="http://schemas.microsoft.com/office/drawing/2014/main" id="{D97F3CF2-704F-9948-BA1D-282DF6F895AB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6" name="Group 44">
              <a:extLst>
                <a:ext uri="{FF2B5EF4-FFF2-40B4-BE49-F238E27FC236}">
                  <a16:creationId xmlns:a16="http://schemas.microsoft.com/office/drawing/2014/main" id="{CFB544AE-66F4-6D4D-B3A9-E80A11A2D581}"/>
                </a:ext>
              </a:extLst>
            </p:cNvPr>
            <p:cNvGrpSpPr/>
            <p:nvPr/>
          </p:nvGrpSpPr>
          <p:grpSpPr>
            <a:xfrm>
              <a:off x="556739" y="132043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27" name="Oval 45">
                <a:extLst>
                  <a:ext uri="{FF2B5EF4-FFF2-40B4-BE49-F238E27FC236}">
                    <a16:creationId xmlns:a16="http://schemas.microsoft.com/office/drawing/2014/main" id="{8024F3F3-DA23-D74F-97C6-A2B8FAD97694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8" name="Oval 46">
                <a:extLst>
                  <a:ext uri="{FF2B5EF4-FFF2-40B4-BE49-F238E27FC236}">
                    <a16:creationId xmlns:a16="http://schemas.microsoft.com/office/drawing/2014/main" id="{5B445BBD-76DC-ED42-923D-F825EFF3B4C6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9" name="Oval 47">
                <a:extLst>
                  <a:ext uri="{FF2B5EF4-FFF2-40B4-BE49-F238E27FC236}">
                    <a16:creationId xmlns:a16="http://schemas.microsoft.com/office/drawing/2014/main" id="{7B596AAC-FFB0-B949-BC6D-211A7C1360E0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0" name="Oval 48">
                <a:extLst>
                  <a:ext uri="{FF2B5EF4-FFF2-40B4-BE49-F238E27FC236}">
                    <a16:creationId xmlns:a16="http://schemas.microsoft.com/office/drawing/2014/main" id="{822DD60B-7C65-9A4C-81CA-893D1074087C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7" name="Group 53">
              <a:extLst>
                <a:ext uri="{FF2B5EF4-FFF2-40B4-BE49-F238E27FC236}">
                  <a16:creationId xmlns:a16="http://schemas.microsoft.com/office/drawing/2014/main" id="{F75486A8-BE2D-2644-83A2-E58EF6CD1116}"/>
                </a:ext>
              </a:extLst>
            </p:cNvPr>
            <p:cNvGrpSpPr/>
            <p:nvPr/>
          </p:nvGrpSpPr>
          <p:grpSpPr>
            <a:xfrm>
              <a:off x="556739" y="147519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23" name="Oval 54">
                <a:extLst>
                  <a:ext uri="{FF2B5EF4-FFF2-40B4-BE49-F238E27FC236}">
                    <a16:creationId xmlns:a16="http://schemas.microsoft.com/office/drawing/2014/main" id="{D2CC7989-B29C-7648-A6FD-BC7AB57A3C93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4" name="Oval 55">
                <a:extLst>
                  <a:ext uri="{FF2B5EF4-FFF2-40B4-BE49-F238E27FC236}">
                    <a16:creationId xmlns:a16="http://schemas.microsoft.com/office/drawing/2014/main" id="{C87D3457-A70F-B343-BFF2-8EDD466FFC65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5" name="Oval 56">
                <a:extLst>
                  <a:ext uri="{FF2B5EF4-FFF2-40B4-BE49-F238E27FC236}">
                    <a16:creationId xmlns:a16="http://schemas.microsoft.com/office/drawing/2014/main" id="{71106DB6-4855-104E-BEB6-56D9943DE986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6" name="Oval 57">
                <a:extLst>
                  <a:ext uri="{FF2B5EF4-FFF2-40B4-BE49-F238E27FC236}">
                    <a16:creationId xmlns:a16="http://schemas.microsoft.com/office/drawing/2014/main" id="{F129B44D-7E98-7D41-8C0F-62A16EA0235B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18" name="Group 58">
              <a:extLst>
                <a:ext uri="{FF2B5EF4-FFF2-40B4-BE49-F238E27FC236}">
                  <a16:creationId xmlns:a16="http://schemas.microsoft.com/office/drawing/2014/main" id="{BFBE277B-0959-AA4F-A385-12A0A41236C8}"/>
                </a:ext>
              </a:extLst>
            </p:cNvPr>
            <p:cNvGrpSpPr/>
            <p:nvPr/>
          </p:nvGrpSpPr>
          <p:grpSpPr>
            <a:xfrm>
              <a:off x="556739" y="162995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19" name="Oval 59">
                <a:extLst>
                  <a:ext uri="{FF2B5EF4-FFF2-40B4-BE49-F238E27FC236}">
                    <a16:creationId xmlns:a16="http://schemas.microsoft.com/office/drawing/2014/main" id="{DE4DDFA2-FE49-AF4E-A159-CC156B9010B2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0" name="Oval 60">
                <a:extLst>
                  <a:ext uri="{FF2B5EF4-FFF2-40B4-BE49-F238E27FC236}">
                    <a16:creationId xmlns:a16="http://schemas.microsoft.com/office/drawing/2014/main" id="{C14038A4-0AC8-A941-A729-A8044705B5A6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1" name="Oval 61">
                <a:extLst>
                  <a:ext uri="{FF2B5EF4-FFF2-40B4-BE49-F238E27FC236}">
                    <a16:creationId xmlns:a16="http://schemas.microsoft.com/office/drawing/2014/main" id="{70CC207E-A995-474D-AEB0-B491061BF1E6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2" name="Oval 62">
                <a:extLst>
                  <a:ext uri="{FF2B5EF4-FFF2-40B4-BE49-F238E27FC236}">
                    <a16:creationId xmlns:a16="http://schemas.microsoft.com/office/drawing/2014/main" id="{1E3108CE-7F07-F544-A1D5-1152F8B3BA27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A5179724-97F9-E922-1723-E6230DBEA033}"/>
              </a:ext>
            </a:extLst>
          </p:cNvPr>
          <p:cNvSpPr/>
          <p:nvPr/>
        </p:nvSpPr>
        <p:spPr>
          <a:xfrm>
            <a:off x="287676" y="6390526"/>
            <a:ext cx="4253502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Marcador de posición de imagen 10">
            <a:extLst>
              <a:ext uri="{FF2B5EF4-FFF2-40B4-BE49-F238E27FC236}">
                <a16:creationId xmlns:a16="http://schemas.microsoft.com/office/drawing/2014/main" id="{B0CC5A01-40ED-4727-A3BE-395FDEC2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3" r="16603"/>
          <a:stretch/>
        </p:blipFill>
        <p:spPr>
          <a:xfrm>
            <a:off x="1471994" y="2199099"/>
            <a:ext cx="2314575" cy="2312988"/>
          </a:xfrm>
          <a:prstGeom prst="ellipse">
            <a:avLst/>
          </a:prstGeom>
        </p:spPr>
      </p:pic>
      <p:sp>
        <p:nvSpPr>
          <p:cNvPr id="6" name="TextBox 63">
            <a:extLst>
              <a:ext uri="{FF2B5EF4-FFF2-40B4-BE49-F238E27FC236}">
                <a16:creationId xmlns:a16="http://schemas.microsoft.com/office/drawing/2014/main" id="{7E21E93A-33A5-0AF7-840B-B63AE9BAF7B4}"/>
              </a:ext>
            </a:extLst>
          </p:cNvPr>
          <p:cNvSpPr txBox="1"/>
          <p:nvPr/>
        </p:nvSpPr>
        <p:spPr>
          <a:xfrm>
            <a:off x="1022299" y="4798749"/>
            <a:ext cx="34467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participación como </a:t>
            </a:r>
          </a:p>
          <a:p>
            <a:pPr lvl="0" algn="ctr"/>
            <a:r>
              <a:rPr lang="es-CO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derecho.</a:t>
            </a:r>
          </a:p>
        </p:txBody>
      </p:sp>
      <p:sp>
        <p:nvSpPr>
          <p:cNvPr id="10" name="Oval 44">
            <a:extLst>
              <a:ext uri="{FF2B5EF4-FFF2-40B4-BE49-F238E27FC236}">
                <a16:creationId xmlns:a16="http://schemas.microsoft.com/office/drawing/2014/main" id="{F0A81322-2ADC-B818-8F72-5C2BD60079B6}"/>
              </a:ext>
            </a:extLst>
          </p:cNvPr>
          <p:cNvSpPr/>
          <p:nvPr/>
        </p:nvSpPr>
        <p:spPr>
          <a:xfrm>
            <a:off x="840278" y="2399474"/>
            <a:ext cx="941669" cy="919890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Marcador de posición de imagen 10">
            <a:extLst>
              <a:ext uri="{FF2B5EF4-FFF2-40B4-BE49-F238E27FC236}">
                <a16:creationId xmlns:a16="http://schemas.microsoft.com/office/drawing/2014/main" id="{2720F668-7C4D-663B-15E2-51AABBF23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6644"/>
          <a:stretch/>
        </p:blipFill>
        <p:spPr>
          <a:xfrm>
            <a:off x="5233766" y="2233823"/>
            <a:ext cx="2314575" cy="23129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4" name="Oval 44">
            <a:extLst>
              <a:ext uri="{FF2B5EF4-FFF2-40B4-BE49-F238E27FC236}">
                <a16:creationId xmlns:a16="http://schemas.microsoft.com/office/drawing/2014/main" id="{706D40C3-FBA3-D8A9-A573-8EE531778A10}"/>
              </a:ext>
            </a:extLst>
          </p:cNvPr>
          <p:cNvSpPr/>
          <p:nvPr/>
        </p:nvSpPr>
        <p:spPr>
          <a:xfrm>
            <a:off x="4602050" y="2434198"/>
            <a:ext cx="941669" cy="919890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Marcador de posición de imagen 10">
            <a:extLst>
              <a:ext uri="{FF2B5EF4-FFF2-40B4-BE49-F238E27FC236}">
                <a16:creationId xmlns:a16="http://schemas.microsoft.com/office/drawing/2014/main" id="{1C974B0E-A8C0-A369-5304-4ED6D569B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16724"/>
          <a:stretch/>
        </p:blipFill>
        <p:spPr>
          <a:xfrm>
            <a:off x="8995538" y="2245398"/>
            <a:ext cx="2314575" cy="23129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8" name="Oval 44">
            <a:extLst>
              <a:ext uri="{FF2B5EF4-FFF2-40B4-BE49-F238E27FC236}">
                <a16:creationId xmlns:a16="http://schemas.microsoft.com/office/drawing/2014/main" id="{A8B9C6DC-F7A5-AF53-7671-F8356F11A91F}"/>
              </a:ext>
            </a:extLst>
          </p:cNvPr>
          <p:cNvSpPr/>
          <p:nvPr/>
        </p:nvSpPr>
        <p:spPr>
          <a:xfrm>
            <a:off x="8363822" y="2445773"/>
            <a:ext cx="941669" cy="919890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63">
            <a:extLst>
              <a:ext uri="{FF2B5EF4-FFF2-40B4-BE49-F238E27FC236}">
                <a16:creationId xmlns:a16="http://schemas.microsoft.com/office/drawing/2014/main" id="{9F34946C-3DA7-5B12-3CE2-B3026F1235F8}"/>
              </a:ext>
            </a:extLst>
          </p:cNvPr>
          <p:cNvSpPr txBox="1"/>
          <p:nvPr/>
        </p:nvSpPr>
        <p:spPr>
          <a:xfrm>
            <a:off x="4667497" y="4765412"/>
            <a:ext cx="34467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participación como </a:t>
            </a:r>
          </a:p>
          <a:p>
            <a:pPr lvl="0" algn="ctr"/>
            <a:r>
              <a:rPr lang="es-CO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ejercicio.</a:t>
            </a:r>
          </a:p>
        </p:txBody>
      </p:sp>
      <p:sp>
        <p:nvSpPr>
          <p:cNvPr id="21" name="TextBox 63">
            <a:extLst>
              <a:ext uri="{FF2B5EF4-FFF2-40B4-BE49-F238E27FC236}">
                <a16:creationId xmlns:a16="http://schemas.microsoft.com/office/drawing/2014/main" id="{0412A3CE-8861-9150-1B1E-8A655042C77B}"/>
              </a:ext>
            </a:extLst>
          </p:cNvPr>
          <p:cNvSpPr txBox="1"/>
          <p:nvPr/>
        </p:nvSpPr>
        <p:spPr>
          <a:xfrm>
            <a:off x="8494621" y="4788173"/>
            <a:ext cx="34467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participación como </a:t>
            </a:r>
          </a:p>
          <a:p>
            <a:pPr lvl="0" algn="ctr"/>
            <a:r>
              <a:rPr lang="es-CO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condición.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B0D75C0-80F2-5207-3C50-68B7E218D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989" y="2638485"/>
            <a:ext cx="626848" cy="54992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92438D6-6E07-9FB9-5D00-2664FEDC4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545" y="2578547"/>
            <a:ext cx="561744" cy="5617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3CE7E51-601A-6EC6-27AD-71677DF4AF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0025" y="2612495"/>
            <a:ext cx="601904" cy="601904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E72E6924-8E47-DB8F-5E6A-B729E705825F}"/>
              </a:ext>
            </a:extLst>
          </p:cNvPr>
          <p:cNvSpPr/>
          <p:nvPr/>
        </p:nvSpPr>
        <p:spPr>
          <a:xfrm>
            <a:off x="3010714" y="5721295"/>
            <a:ext cx="6551808" cy="79275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585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3DC460-BC61-CA47-93C1-E852C21E3334}"/>
              </a:ext>
            </a:extLst>
          </p:cNvPr>
          <p:cNvSpPr txBox="1"/>
          <p:nvPr/>
        </p:nvSpPr>
        <p:spPr>
          <a:xfrm>
            <a:off x="2809614" y="5787400"/>
            <a:ext cx="69324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8,3% de las personas participan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en una o más organizaciones sociales (Encuesta Multipropósito 2021).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64734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ángulo redondeado 73">
            <a:extLst>
              <a:ext uri="{FF2B5EF4-FFF2-40B4-BE49-F238E27FC236}">
                <a16:creationId xmlns:a16="http://schemas.microsoft.com/office/drawing/2014/main" id="{DBC6891D-DA75-CE43-B8CA-05F5612BEE0C}"/>
              </a:ext>
            </a:extLst>
          </p:cNvPr>
          <p:cNvSpPr/>
          <p:nvPr/>
        </p:nvSpPr>
        <p:spPr>
          <a:xfrm>
            <a:off x="5667980" y="2305222"/>
            <a:ext cx="3874591" cy="417910"/>
          </a:xfrm>
          <a:prstGeom prst="roundRect">
            <a:avLst/>
          </a:prstGeom>
          <a:solidFill>
            <a:srgbClr val="FB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974510" y="2379696"/>
            <a:ext cx="4013623" cy="2689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Congreso de </a:t>
            </a:r>
            <a:r>
              <a:rPr lang="es-ES" sz="16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Desaprendizaje</a:t>
            </a:r>
            <a:r>
              <a:rPr lang="es-ES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: </a:t>
            </a:r>
          </a:p>
        </p:txBody>
      </p:sp>
      <p:sp>
        <p:nvSpPr>
          <p:cNvPr id="8" name="Oval 44">
            <a:extLst>
              <a:ext uri="{FF2B5EF4-FFF2-40B4-BE49-F238E27FC236}">
                <a16:creationId xmlns:a16="http://schemas.microsoft.com/office/drawing/2014/main" id="{7FFE4585-5BF2-FC46-B615-477400B273B2}"/>
              </a:ext>
            </a:extLst>
          </p:cNvPr>
          <p:cNvSpPr/>
          <p:nvPr/>
        </p:nvSpPr>
        <p:spPr>
          <a:xfrm>
            <a:off x="-730449" y="-769440"/>
            <a:ext cx="1658883" cy="1658883"/>
          </a:xfrm>
          <a:prstGeom prst="ellipse">
            <a:avLst/>
          </a:prstGeom>
          <a:solidFill>
            <a:srgbClr val="058C82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5BE01B2-683D-A54D-A6E5-88D5DE504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47" y="346394"/>
            <a:ext cx="2973808" cy="386767"/>
          </a:xfrm>
          <a:prstGeom prst="rect">
            <a:avLst/>
          </a:prstGeom>
        </p:spPr>
      </p:pic>
      <p:pic>
        <p:nvPicPr>
          <p:cNvPr id="13" name="Imagen 1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4F38658-4FFD-3744-A243-FDD1AD661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450" y="6003081"/>
            <a:ext cx="2504861" cy="54453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4C076FA-294C-9D4F-A1A9-FC6A5A5206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t="31097" r="6160" b="48783"/>
          <a:stretch/>
        </p:blipFill>
        <p:spPr>
          <a:xfrm>
            <a:off x="4601768" y="5842"/>
            <a:ext cx="7590231" cy="1162558"/>
          </a:xfrm>
          <a:prstGeom prst="rect">
            <a:avLst/>
          </a:prstGeom>
        </p:spPr>
      </p:pic>
      <p:sp>
        <p:nvSpPr>
          <p:cNvPr id="21" name="Rectangle 9">
            <a:extLst>
              <a:ext uri="{FF2B5EF4-FFF2-40B4-BE49-F238E27FC236}">
                <a16:creationId xmlns:a16="http://schemas.microsoft.com/office/drawing/2014/main" id="{2400690B-3908-544E-B366-7A5323519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179" y="2621532"/>
            <a:ext cx="1943604" cy="266819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id="{AD532156-47BF-9E48-BEE9-77436D2A890C}"/>
              </a:ext>
            </a:extLst>
          </p:cNvPr>
          <p:cNvGrpSpPr/>
          <p:nvPr/>
        </p:nvGrpSpPr>
        <p:grpSpPr>
          <a:xfrm>
            <a:off x="1766179" y="1654017"/>
            <a:ext cx="1943604" cy="1935030"/>
            <a:chOff x="3031308" y="2028495"/>
            <a:chExt cx="1943604" cy="1935030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199E7992-9E9A-1D4A-B959-0D08A39F5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308" y="2996010"/>
              <a:ext cx="1943604" cy="967515"/>
            </a:xfrm>
            <a:custGeom>
              <a:avLst/>
              <a:gdLst>
                <a:gd name="T0" fmla="*/ 795 w 795"/>
                <a:gd name="T1" fmla="*/ 0 h 397"/>
                <a:gd name="T2" fmla="*/ 0 w 795"/>
                <a:gd name="T3" fmla="*/ 0 h 397"/>
                <a:gd name="T4" fmla="*/ 0 w 795"/>
                <a:gd name="T5" fmla="*/ 162 h 397"/>
                <a:gd name="T6" fmla="*/ 397 w 795"/>
                <a:gd name="T7" fmla="*/ 397 h 397"/>
                <a:gd name="T8" fmla="*/ 795 w 795"/>
                <a:gd name="T9" fmla="*/ 162 h 397"/>
                <a:gd name="T10" fmla="*/ 795 w 795"/>
                <a:gd name="T11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5" h="397">
                  <a:moveTo>
                    <a:pt x="79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77" y="302"/>
                    <a:pt x="226" y="397"/>
                    <a:pt x="397" y="397"/>
                  </a:cubicBezTo>
                  <a:cubicBezTo>
                    <a:pt x="569" y="397"/>
                    <a:pt x="718" y="302"/>
                    <a:pt x="795" y="162"/>
                  </a:cubicBezTo>
                  <a:lnTo>
                    <a:pt x="79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4" name="Oval 12">
              <a:extLst>
                <a:ext uri="{FF2B5EF4-FFF2-40B4-BE49-F238E27FC236}">
                  <a16:creationId xmlns:a16="http://schemas.microsoft.com/office/drawing/2014/main" id="{6D9E5821-EB95-E94F-94D0-89021F5C0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1308" y="2028495"/>
              <a:ext cx="1943604" cy="1935029"/>
            </a:xfrm>
            <a:prstGeom prst="ellipse">
              <a:avLst/>
            </a:prstGeom>
            <a:solidFill>
              <a:srgbClr val="0291B8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5" name="Oval 11">
              <a:extLst>
                <a:ext uri="{FF2B5EF4-FFF2-40B4-BE49-F238E27FC236}">
                  <a16:creationId xmlns:a16="http://schemas.microsoft.com/office/drawing/2014/main" id="{91728A70-7C5C-E947-AA01-E52096F26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362" y="2167120"/>
              <a:ext cx="1663496" cy="1657780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26" name="Rectangle 13">
            <a:extLst>
              <a:ext uri="{FF2B5EF4-FFF2-40B4-BE49-F238E27FC236}">
                <a16:creationId xmlns:a16="http://schemas.microsoft.com/office/drawing/2014/main" id="{810E1BA4-615C-394D-B259-DAD1619FD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716" y="2621531"/>
            <a:ext cx="1945033" cy="266819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Group 3">
            <a:extLst>
              <a:ext uri="{FF2B5EF4-FFF2-40B4-BE49-F238E27FC236}">
                <a16:creationId xmlns:a16="http://schemas.microsoft.com/office/drawing/2014/main" id="{F232179C-AE11-704E-B902-F9C10ADC03F5}"/>
              </a:ext>
            </a:extLst>
          </p:cNvPr>
          <p:cNvGrpSpPr/>
          <p:nvPr/>
        </p:nvGrpSpPr>
        <p:grpSpPr>
          <a:xfrm>
            <a:off x="3863716" y="1654016"/>
            <a:ext cx="1945033" cy="1935030"/>
            <a:chOff x="5128845" y="2028494"/>
            <a:chExt cx="1945033" cy="1935030"/>
          </a:xfrm>
        </p:grpSpPr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B378BC21-64BC-DC41-8C28-477C7006B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845" y="2996009"/>
              <a:ext cx="1945033" cy="967515"/>
            </a:xfrm>
            <a:custGeom>
              <a:avLst/>
              <a:gdLst>
                <a:gd name="T0" fmla="*/ 795 w 795"/>
                <a:gd name="T1" fmla="*/ 0 h 397"/>
                <a:gd name="T2" fmla="*/ 0 w 795"/>
                <a:gd name="T3" fmla="*/ 0 h 397"/>
                <a:gd name="T4" fmla="*/ 0 w 795"/>
                <a:gd name="T5" fmla="*/ 162 h 397"/>
                <a:gd name="T6" fmla="*/ 398 w 795"/>
                <a:gd name="T7" fmla="*/ 397 h 397"/>
                <a:gd name="T8" fmla="*/ 795 w 795"/>
                <a:gd name="T9" fmla="*/ 162 h 397"/>
                <a:gd name="T10" fmla="*/ 795 w 795"/>
                <a:gd name="T11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5" h="397">
                  <a:moveTo>
                    <a:pt x="79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77" y="302"/>
                    <a:pt x="226" y="397"/>
                    <a:pt x="398" y="397"/>
                  </a:cubicBezTo>
                  <a:cubicBezTo>
                    <a:pt x="569" y="397"/>
                    <a:pt x="718" y="302"/>
                    <a:pt x="795" y="162"/>
                  </a:cubicBezTo>
                  <a:lnTo>
                    <a:pt x="79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9" name="Oval 16">
              <a:extLst>
                <a:ext uri="{FF2B5EF4-FFF2-40B4-BE49-F238E27FC236}">
                  <a16:creationId xmlns:a16="http://schemas.microsoft.com/office/drawing/2014/main" id="{25116371-F303-C040-BE2C-E89DEF0AC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8845" y="2028494"/>
              <a:ext cx="1945033" cy="1935029"/>
            </a:xfrm>
            <a:prstGeom prst="ellipse">
              <a:avLst/>
            </a:prstGeom>
            <a:solidFill>
              <a:srgbClr val="FB8F00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0" name="Oval 15">
              <a:extLst>
                <a:ext uri="{FF2B5EF4-FFF2-40B4-BE49-F238E27FC236}">
                  <a16:creationId xmlns:a16="http://schemas.microsoft.com/office/drawing/2014/main" id="{E6776F1E-3528-0E4F-821A-D3E028115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9613" y="2167120"/>
              <a:ext cx="1663496" cy="1657780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70" name="Rectángulo 69">
            <a:extLst>
              <a:ext uri="{FF2B5EF4-FFF2-40B4-BE49-F238E27FC236}">
                <a16:creationId xmlns:a16="http://schemas.microsoft.com/office/drawing/2014/main" id="{A0CEF1A4-A5A0-A241-9992-5DE73748ECCB}"/>
              </a:ext>
            </a:extLst>
          </p:cNvPr>
          <p:cNvSpPr/>
          <p:nvPr/>
        </p:nvSpPr>
        <p:spPr>
          <a:xfrm>
            <a:off x="1790879" y="3661839"/>
            <a:ext cx="1926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 b="1" dirty="0">
                <a:solidFill>
                  <a:srgbClr val="029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Rúbrica pedagógica: </a:t>
            </a:r>
            <a:r>
              <a:rPr lang="es-CO" sz="1200" dirty="0">
                <a:solidFill>
                  <a:srgbClr val="029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deliberativa, capacidad controversial, capacidad critica y capacidad dialógica</a:t>
            </a:r>
            <a:endParaRPr lang="es-CO" sz="1600" dirty="0">
              <a:solidFill>
                <a:srgbClr val="0291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n 80" descr="Una mujer con los brazos abiertos&#10;&#10;Descripción generada automáticamente con confianza baja">
            <a:extLst>
              <a:ext uri="{FF2B5EF4-FFF2-40B4-BE49-F238E27FC236}">
                <a16:creationId xmlns:a16="http://schemas.microsoft.com/office/drawing/2014/main" id="{19C41746-3C5B-6B48-A941-5E370AC2A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12634" r="28295" b="195"/>
          <a:stretch/>
        </p:blipFill>
        <p:spPr>
          <a:xfrm>
            <a:off x="1899334" y="1773876"/>
            <a:ext cx="1709999" cy="1695308"/>
          </a:xfrm>
          <a:prstGeom prst="ellipse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9FE047D5-C9E1-A344-9707-B14E9B54D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665" y="1688938"/>
            <a:ext cx="2752803" cy="1232567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85ED977B-7668-154C-A152-2B38FC00B2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2" t="85" r="6967" b="-85"/>
          <a:stretch/>
        </p:blipFill>
        <p:spPr>
          <a:xfrm>
            <a:off x="3995855" y="1773876"/>
            <a:ext cx="1685118" cy="1681752"/>
          </a:xfrm>
          <a:prstGeom prst="ellipse">
            <a:avLst/>
          </a:prstGeom>
        </p:spPr>
      </p:pic>
      <p:sp>
        <p:nvSpPr>
          <p:cNvPr id="88" name="Rectángulo 87">
            <a:extLst>
              <a:ext uri="{FF2B5EF4-FFF2-40B4-BE49-F238E27FC236}">
                <a16:creationId xmlns:a16="http://schemas.microsoft.com/office/drawing/2014/main" id="{893A1A53-0CF9-434F-AD78-D12CD509E0F4}"/>
              </a:ext>
            </a:extLst>
          </p:cNvPr>
          <p:cNvSpPr/>
          <p:nvPr/>
        </p:nvSpPr>
        <p:spPr>
          <a:xfrm>
            <a:off x="3947081" y="3661749"/>
            <a:ext cx="17675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FB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abrieron otras modalidades de formación: </a:t>
            </a:r>
          </a:p>
        </p:txBody>
      </p:sp>
      <p:grpSp>
        <p:nvGrpSpPr>
          <p:cNvPr id="89" name="Group 63">
            <a:extLst>
              <a:ext uri="{FF2B5EF4-FFF2-40B4-BE49-F238E27FC236}">
                <a16:creationId xmlns:a16="http://schemas.microsoft.com/office/drawing/2014/main" id="{96FADF84-5B1B-D54C-BE20-FA0A4A9766BB}"/>
              </a:ext>
            </a:extLst>
          </p:cNvPr>
          <p:cNvGrpSpPr/>
          <p:nvPr/>
        </p:nvGrpSpPr>
        <p:grpSpPr>
          <a:xfrm rot="5400000">
            <a:off x="6212575" y="5615146"/>
            <a:ext cx="567300" cy="1155306"/>
            <a:chOff x="556739" y="546649"/>
            <a:chExt cx="567300" cy="1155306"/>
          </a:xfrm>
          <a:solidFill>
            <a:srgbClr val="058C82"/>
          </a:solidFill>
        </p:grpSpPr>
        <p:grpSp>
          <p:nvGrpSpPr>
            <p:cNvPr id="90" name="Group 23">
              <a:extLst>
                <a:ext uri="{FF2B5EF4-FFF2-40B4-BE49-F238E27FC236}">
                  <a16:creationId xmlns:a16="http://schemas.microsoft.com/office/drawing/2014/main" id="{960CFB15-1FE8-FA4C-8478-F16F880CD898}"/>
                </a:ext>
              </a:extLst>
            </p:cNvPr>
            <p:cNvGrpSpPr/>
            <p:nvPr/>
          </p:nvGrpSpPr>
          <p:grpSpPr>
            <a:xfrm>
              <a:off x="556739" y="54664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26" name="Oval 18">
                <a:extLst>
                  <a:ext uri="{FF2B5EF4-FFF2-40B4-BE49-F238E27FC236}">
                    <a16:creationId xmlns:a16="http://schemas.microsoft.com/office/drawing/2014/main" id="{AE8F9643-9259-FF42-951C-1AE7474EA193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7" name="Oval 20">
                <a:extLst>
                  <a:ext uri="{FF2B5EF4-FFF2-40B4-BE49-F238E27FC236}">
                    <a16:creationId xmlns:a16="http://schemas.microsoft.com/office/drawing/2014/main" id="{DC859074-0982-E147-83E0-B4F4872B2D52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8" name="Oval 21">
                <a:extLst>
                  <a:ext uri="{FF2B5EF4-FFF2-40B4-BE49-F238E27FC236}">
                    <a16:creationId xmlns:a16="http://schemas.microsoft.com/office/drawing/2014/main" id="{8F07B4C3-3F81-9248-9B62-E395040BA996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9" name="Oval 22">
                <a:extLst>
                  <a:ext uri="{FF2B5EF4-FFF2-40B4-BE49-F238E27FC236}">
                    <a16:creationId xmlns:a16="http://schemas.microsoft.com/office/drawing/2014/main" id="{1F5F284F-2B4E-294D-9F36-8831430983C0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1" name="Group 24">
              <a:extLst>
                <a:ext uri="{FF2B5EF4-FFF2-40B4-BE49-F238E27FC236}">
                  <a16:creationId xmlns:a16="http://schemas.microsoft.com/office/drawing/2014/main" id="{EF21A233-358E-9A4F-ACCE-48A66669C5AE}"/>
                </a:ext>
              </a:extLst>
            </p:cNvPr>
            <p:cNvGrpSpPr/>
            <p:nvPr/>
          </p:nvGrpSpPr>
          <p:grpSpPr>
            <a:xfrm>
              <a:off x="556739" y="70140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22" name="Oval 25">
                <a:extLst>
                  <a:ext uri="{FF2B5EF4-FFF2-40B4-BE49-F238E27FC236}">
                    <a16:creationId xmlns:a16="http://schemas.microsoft.com/office/drawing/2014/main" id="{7FBDF25E-7D35-5B4B-8FCA-72BA45033566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3" name="Oval 26">
                <a:extLst>
                  <a:ext uri="{FF2B5EF4-FFF2-40B4-BE49-F238E27FC236}">
                    <a16:creationId xmlns:a16="http://schemas.microsoft.com/office/drawing/2014/main" id="{C7400F9C-EA17-8A42-BBA9-7DEC6664B647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4" name="Oval 27">
                <a:extLst>
                  <a:ext uri="{FF2B5EF4-FFF2-40B4-BE49-F238E27FC236}">
                    <a16:creationId xmlns:a16="http://schemas.microsoft.com/office/drawing/2014/main" id="{1C7A1A0F-0FC3-454F-B9F7-AE0A44F4BC40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5" name="Oval 28">
                <a:extLst>
                  <a:ext uri="{FF2B5EF4-FFF2-40B4-BE49-F238E27FC236}">
                    <a16:creationId xmlns:a16="http://schemas.microsoft.com/office/drawing/2014/main" id="{7A56CFAF-7176-7347-BD04-E6369CA4D4B1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2" name="Group 29">
              <a:extLst>
                <a:ext uri="{FF2B5EF4-FFF2-40B4-BE49-F238E27FC236}">
                  <a16:creationId xmlns:a16="http://schemas.microsoft.com/office/drawing/2014/main" id="{420A20CD-83E9-1743-AB4C-197A583959B9}"/>
                </a:ext>
              </a:extLst>
            </p:cNvPr>
            <p:cNvGrpSpPr/>
            <p:nvPr/>
          </p:nvGrpSpPr>
          <p:grpSpPr>
            <a:xfrm>
              <a:off x="556739" y="85616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18" name="Oval 30">
                <a:extLst>
                  <a:ext uri="{FF2B5EF4-FFF2-40B4-BE49-F238E27FC236}">
                    <a16:creationId xmlns:a16="http://schemas.microsoft.com/office/drawing/2014/main" id="{069DA15D-0075-F448-B294-155D50C0AA83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9" name="Oval 31">
                <a:extLst>
                  <a:ext uri="{FF2B5EF4-FFF2-40B4-BE49-F238E27FC236}">
                    <a16:creationId xmlns:a16="http://schemas.microsoft.com/office/drawing/2014/main" id="{62E3F1CC-47E6-8844-9E48-451E9C344130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0" name="Oval 32">
                <a:extLst>
                  <a:ext uri="{FF2B5EF4-FFF2-40B4-BE49-F238E27FC236}">
                    <a16:creationId xmlns:a16="http://schemas.microsoft.com/office/drawing/2014/main" id="{5CDFA355-053C-DA4C-8867-FF64E4CA812E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1" name="Oval 33">
                <a:extLst>
                  <a:ext uri="{FF2B5EF4-FFF2-40B4-BE49-F238E27FC236}">
                    <a16:creationId xmlns:a16="http://schemas.microsoft.com/office/drawing/2014/main" id="{B9518B23-F4E3-8144-945F-0DE518E700FF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3" name="Group 34">
              <a:extLst>
                <a:ext uri="{FF2B5EF4-FFF2-40B4-BE49-F238E27FC236}">
                  <a16:creationId xmlns:a16="http://schemas.microsoft.com/office/drawing/2014/main" id="{AB640AAD-B48B-B648-8BE3-FFE464BCA6A5}"/>
                </a:ext>
              </a:extLst>
            </p:cNvPr>
            <p:cNvGrpSpPr/>
            <p:nvPr/>
          </p:nvGrpSpPr>
          <p:grpSpPr>
            <a:xfrm>
              <a:off x="556739" y="1010923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14" name="Oval 35">
                <a:extLst>
                  <a:ext uri="{FF2B5EF4-FFF2-40B4-BE49-F238E27FC236}">
                    <a16:creationId xmlns:a16="http://schemas.microsoft.com/office/drawing/2014/main" id="{EF6E8AB1-C02C-0247-9E1A-C6C7819AD80B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5" name="Oval 36">
                <a:extLst>
                  <a:ext uri="{FF2B5EF4-FFF2-40B4-BE49-F238E27FC236}">
                    <a16:creationId xmlns:a16="http://schemas.microsoft.com/office/drawing/2014/main" id="{8CA8EEFD-8E0A-0B47-B982-D3444C0BBA17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6" name="Oval 37">
                <a:extLst>
                  <a:ext uri="{FF2B5EF4-FFF2-40B4-BE49-F238E27FC236}">
                    <a16:creationId xmlns:a16="http://schemas.microsoft.com/office/drawing/2014/main" id="{10460BBB-AF63-3340-8EEB-CEA55016206A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7" name="Oval 38">
                <a:extLst>
                  <a:ext uri="{FF2B5EF4-FFF2-40B4-BE49-F238E27FC236}">
                    <a16:creationId xmlns:a16="http://schemas.microsoft.com/office/drawing/2014/main" id="{63EEBAFC-6B3F-574D-89BB-F25AAA3BD816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4" name="Group 39">
              <a:extLst>
                <a:ext uri="{FF2B5EF4-FFF2-40B4-BE49-F238E27FC236}">
                  <a16:creationId xmlns:a16="http://schemas.microsoft.com/office/drawing/2014/main" id="{E5F28FB8-8B89-B24C-8E11-9053690DC49D}"/>
                </a:ext>
              </a:extLst>
            </p:cNvPr>
            <p:cNvGrpSpPr/>
            <p:nvPr/>
          </p:nvGrpSpPr>
          <p:grpSpPr>
            <a:xfrm>
              <a:off x="556739" y="1165681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10" name="Oval 40">
                <a:extLst>
                  <a:ext uri="{FF2B5EF4-FFF2-40B4-BE49-F238E27FC236}">
                    <a16:creationId xmlns:a16="http://schemas.microsoft.com/office/drawing/2014/main" id="{B303F788-A7EC-F240-8749-CA64BDF5E87C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1" name="Oval 41">
                <a:extLst>
                  <a:ext uri="{FF2B5EF4-FFF2-40B4-BE49-F238E27FC236}">
                    <a16:creationId xmlns:a16="http://schemas.microsoft.com/office/drawing/2014/main" id="{03DE7ECB-8C45-C24C-983C-BD702770C006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2" name="Oval 42">
                <a:extLst>
                  <a:ext uri="{FF2B5EF4-FFF2-40B4-BE49-F238E27FC236}">
                    <a16:creationId xmlns:a16="http://schemas.microsoft.com/office/drawing/2014/main" id="{C02628C0-1595-7D4E-88B6-F7E52160284F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3" name="Oval 43">
                <a:extLst>
                  <a:ext uri="{FF2B5EF4-FFF2-40B4-BE49-F238E27FC236}">
                    <a16:creationId xmlns:a16="http://schemas.microsoft.com/office/drawing/2014/main" id="{38C5C969-FB0F-C940-9635-1383D682A656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5" name="Group 44">
              <a:extLst>
                <a:ext uri="{FF2B5EF4-FFF2-40B4-BE49-F238E27FC236}">
                  <a16:creationId xmlns:a16="http://schemas.microsoft.com/office/drawing/2014/main" id="{6748CCDA-FA98-8C44-B99B-E785ABADC463}"/>
                </a:ext>
              </a:extLst>
            </p:cNvPr>
            <p:cNvGrpSpPr/>
            <p:nvPr/>
          </p:nvGrpSpPr>
          <p:grpSpPr>
            <a:xfrm>
              <a:off x="556739" y="132043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06" name="Oval 45">
                <a:extLst>
                  <a:ext uri="{FF2B5EF4-FFF2-40B4-BE49-F238E27FC236}">
                    <a16:creationId xmlns:a16="http://schemas.microsoft.com/office/drawing/2014/main" id="{57EABAC5-9997-1446-A7C4-4114D75DFAA6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7" name="Oval 46">
                <a:extLst>
                  <a:ext uri="{FF2B5EF4-FFF2-40B4-BE49-F238E27FC236}">
                    <a16:creationId xmlns:a16="http://schemas.microsoft.com/office/drawing/2014/main" id="{D26988EE-31DE-0746-99A0-4859A831C389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8" name="Oval 47">
                <a:extLst>
                  <a:ext uri="{FF2B5EF4-FFF2-40B4-BE49-F238E27FC236}">
                    <a16:creationId xmlns:a16="http://schemas.microsoft.com/office/drawing/2014/main" id="{E2B4C5FD-F11B-8B4C-AE2A-7751BF020B47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9" name="Oval 48">
                <a:extLst>
                  <a:ext uri="{FF2B5EF4-FFF2-40B4-BE49-F238E27FC236}">
                    <a16:creationId xmlns:a16="http://schemas.microsoft.com/office/drawing/2014/main" id="{1796366B-9026-3B4D-93C1-06B5F465CADA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6" name="Group 53">
              <a:extLst>
                <a:ext uri="{FF2B5EF4-FFF2-40B4-BE49-F238E27FC236}">
                  <a16:creationId xmlns:a16="http://schemas.microsoft.com/office/drawing/2014/main" id="{56D31E0E-0EB0-BF46-8A6A-97AAE82E4390}"/>
                </a:ext>
              </a:extLst>
            </p:cNvPr>
            <p:cNvGrpSpPr/>
            <p:nvPr/>
          </p:nvGrpSpPr>
          <p:grpSpPr>
            <a:xfrm>
              <a:off x="556739" y="147519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02" name="Oval 54">
                <a:extLst>
                  <a:ext uri="{FF2B5EF4-FFF2-40B4-BE49-F238E27FC236}">
                    <a16:creationId xmlns:a16="http://schemas.microsoft.com/office/drawing/2014/main" id="{9D775C19-F53D-1C48-B670-EA4F652BB0C5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3" name="Oval 55">
                <a:extLst>
                  <a:ext uri="{FF2B5EF4-FFF2-40B4-BE49-F238E27FC236}">
                    <a16:creationId xmlns:a16="http://schemas.microsoft.com/office/drawing/2014/main" id="{10EE9FCC-85E5-BA4B-AAB5-91BE693D896D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4" name="Oval 56">
                <a:extLst>
                  <a:ext uri="{FF2B5EF4-FFF2-40B4-BE49-F238E27FC236}">
                    <a16:creationId xmlns:a16="http://schemas.microsoft.com/office/drawing/2014/main" id="{6B8D687D-B39C-5C45-8565-A934506CAC74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5" name="Oval 57">
                <a:extLst>
                  <a:ext uri="{FF2B5EF4-FFF2-40B4-BE49-F238E27FC236}">
                    <a16:creationId xmlns:a16="http://schemas.microsoft.com/office/drawing/2014/main" id="{3AD2B060-0A19-3D42-A6B0-748AC4F0C9EB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7" name="Group 58">
              <a:extLst>
                <a:ext uri="{FF2B5EF4-FFF2-40B4-BE49-F238E27FC236}">
                  <a16:creationId xmlns:a16="http://schemas.microsoft.com/office/drawing/2014/main" id="{D1D1B11C-AAC9-404B-B8FE-DB0256AABB2A}"/>
                </a:ext>
              </a:extLst>
            </p:cNvPr>
            <p:cNvGrpSpPr/>
            <p:nvPr/>
          </p:nvGrpSpPr>
          <p:grpSpPr>
            <a:xfrm>
              <a:off x="556739" y="162995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98" name="Oval 59">
                <a:extLst>
                  <a:ext uri="{FF2B5EF4-FFF2-40B4-BE49-F238E27FC236}">
                    <a16:creationId xmlns:a16="http://schemas.microsoft.com/office/drawing/2014/main" id="{00783910-0FAF-9D4C-907A-A4FAD94B8DE1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9" name="Oval 60">
                <a:extLst>
                  <a:ext uri="{FF2B5EF4-FFF2-40B4-BE49-F238E27FC236}">
                    <a16:creationId xmlns:a16="http://schemas.microsoft.com/office/drawing/2014/main" id="{FC77A69F-1EE9-604D-AACD-4CAE484B138F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0" name="Oval 61">
                <a:extLst>
                  <a:ext uri="{FF2B5EF4-FFF2-40B4-BE49-F238E27FC236}">
                    <a16:creationId xmlns:a16="http://schemas.microsoft.com/office/drawing/2014/main" id="{C585A433-53F8-2C40-82C7-2C4909951AE9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1" name="Oval 62">
                <a:extLst>
                  <a:ext uri="{FF2B5EF4-FFF2-40B4-BE49-F238E27FC236}">
                    <a16:creationId xmlns:a16="http://schemas.microsoft.com/office/drawing/2014/main" id="{1E4103D0-2468-4C43-8A9D-1E74443BAB5E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sp>
        <p:nvSpPr>
          <p:cNvPr id="130" name="Circle: Hollow 60">
            <a:extLst>
              <a:ext uri="{FF2B5EF4-FFF2-40B4-BE49-F238E27FC236}">
                <a16:creationId xmlns:a16="http://schemas.microsoft.com/office/drawing/2014/main" id="{B379D4B0-1C77-8A48-9115-CD5216D8F03A}"/>
              </a:ext>
            </a:extLst>
          </p:cNvPr>
          <p:cNvSpPr/>
          <p:nvPr/>
        </p:nvSpPr>
        <p:spPr>
          <a:xfrm>
            <a:off x="11581671" y="3427442"/>
            <a:ext cx="1445560" cy="1438817"/>
          </a:xfrm>
          <a:prstGeom prst="donut">
            <a:avLst>
              <a:gd name="adj" fmla="val 10531"/>
            </a:avLst>
          </a:prstGeom>
          <a:noFill/>
          <a:ln>
            <a:solidFill>
              <a:srgbClr val="058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A64792"/>
              </a:solidFill>
            </a:endParaRPr>
          </a:p>
        </p:txBody>
      </p:sp>
      <p:sp>
        <p:nvSpPr>
          <p:cNvPr id="131" name="Circle: Hollow 60">
            <a:extLst>
              <a:ext uri="{FF2B5EF4-FFF2-40B4-BE49-F238E27FC236}">
                <a16:creationId xmlns:a16="http://schemas.microsoft.com/office/drawing/2014/main" id="{08DF9777-343C-7542-A2C1-E557BF8D48F2}"/>
              </a:ext>
            </a:extLst>
          </p:cNvPr>
          <p:cNvSpPr/>
          <p:nvPr/>
        </p:nvSpPr>
        <p:spPr>
          <a:xfrm>
            <a:off x="-756792" y="4508096"/>
            <a:ext cx="1445560" cy="1438817"/>
          </a:xfrm>
          <a:prstGeom prst="donut">
            <a:avLst>
              <a:gd name="adj" fmla="val 17864"/>
            </a:avLst>
          </a:prstGeom>
          <a:noFill/>
          <a:ln>
            <a:solidFill>
              <a:srgbClr val="058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A64792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10973DA-0316-36C7-1C67-7A205407AC64}"/>
              </a:ext>
            </a:extLst>
          </p:cNvPr>
          <p:cNvSpPr/>
          <p:nvPr/>
        </p:nvSpPr>
        <p:spPr>
          <a:xfrm>
            <a:off x="6145330" y="3078463"/>
            <a:ext cx="46051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FB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Congreso Bogotá Comunidad para el </a:t>
            </a:r>
            <a:r>
              <a:rPr lang="es-ES" sz="1600" b="1" dirty="0" err="1">
                <a:solidFill>
                  <a:srgbClr val="FB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Desaprendizaje</a:t>
            </a:r>
            <a:r>
              <a:rPr lang="es-ES" sz="1600" b="1" dirty="0">
                <a:solidFill>
                  <a:srgbClr val="FB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Démosle vueltas a la Democracia: 691 personas.</a:t>
            </a:r>
          </a:p>
          <a:p>
            <a:r>
              <a:rPr lang="es-ES" sz="1600" b="1" dirty="0">
                <a:solidFill>
                  <a:srgbClr val="FB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Congreso Bogotá Comunidad para el </a:t>
            </a:r>
            <a:r>
              <a:rPr lang="es-ES" sz="1600" b="1" dirty="0" err="1">
                <a:solidFill>
                  <a:srgbClr val="FB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Desaprendizaje</a:t>
            </a:r>
            <a:r>
              <a:rPr lang="es-ES" sz="1600" b="1" dirty="0">
                <a:solidFill>
                  <a:srgbClr val="FB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Participar sin perjuicios: 879 personas.</a:t>
            </a:r>
          </a:p>
          <a:p>
            <a:r>
              <a:rPr lang="es-ES" sz="1600" b="1" dirty="0">
                <a:solidFill>
                  <a:srgbClr val="FB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Congreso para el desaprendizaje: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Desaprendiendo el Machismo: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 personas.</a:t>
            </a:r>
            <a:endParaRPr lang="es-CO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687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6488786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000">
                <a:srgbClr val="FF6239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0E93BF2F-64D9-C643-9BF2-DD3ABA346F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5" name="Oval 44"/>
          <p:cNvSpPr/>
          <p:nvPr/>
        </p:nvSpPr>
        <p:spPr>
          <a:xfrm>
            <a:off x="164265" y="2398300"/>
            <a:ext cx="1658883" cy="1658883"/>
          </a:xfrm>
          <a:prstGeom prst="ellipse">
            <a:avLst/>
          </a:prstGeom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rot="10800000">
            <a:off x="706931" y="4315162"/>
            <a:ext cx="5074924" cy="2749038"/>
            <a:chOff x="3880879" y="661247"/>
            <a:chExt cx="6147820" cy="3330215"/>
          </a:xfrm>
        </p:grpSpPr>
        <p:grpSp>
          <p:nvGrpSpPr>
            <p:cNvPr id="24" name="Group 23"/>
            <p:cNvGrpSpPr/>
            <p:nvPr/>
          </p:nvGrpSpPr>
          <p:grpSpPr>
            <a:xfrm>
              <a:off x="5369526" y="1826670"/>
              <a:ext cx="225057" cy="225057"/>
              <a:chOff x="1502229" y="2731167"/>
              <a:chExt cx="364384" cy="364384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" name="Donut 26"/>
            <p:cNvSpPr/>
            <p:nvPr/>
          </p:nvSpPr>
          <p:spPr>
            <a:xfrm>
              <a:off x="6131986" y="937298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6855540" y="2759302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954369" y="661247"/>
              <a:ext cx="133081" cy="133081"/>
              <a:chOff x="1502229" y="2731167"/>
              <a:chExt cx="364384" cy="364384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2" name="Donut 31"/>
            <p:cNvSpPr/>
            <p:nvPr/>
          </p:nvSpPr>
          <p:spPr>
            <a:xfrm>
              <a:off x="9666334" y="2694612"/>
              <a:ext cx="362365" cy="362365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326020" y="3065488"/>
              <a:ext cx="249581" cy="249581"/>
              <a:chOff x="1502229" y="2731167"/>
              <a:chExt cx="364384" cy="364384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880879" y="2486815"/>
              <a:ext cx="225057" cy="225057"/>
              <a:chOff x="1502229" y="2731167"/>
              <a:chExt cx="364384" cy="364384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" name="Donut 38"/>
            <p:cNvSpPr/>
            <p:nvPr/>
          </p:nvSpPr>
          <p:spPr>
            <a:xfrm>
              <a:off x="5190348" y="2759303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0" name="Donut 39"/>
            <p:cNvSpPr/>
            <p:nvPr/>
          </p:nvSpPr>
          <p:spPr>
            <a:xfrm>
              <a:off x="4458832" y="1365133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1" name="Donut 40"/>
            <p:cNvSpPr/>
            <p:nvPr/>
          </p:nvSpPr>
          <p:spPr>
            <a:xfrm>
              <a:off x="7816361" y="3853455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379532" y="3627227"/>
              <a:ext cx="133081" cy="133081"/>
              <a:chOff x="1502229" y="2731167"/>
              <a:chExt cx="364384" cy="364384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2014519" y="2783840"/>
            <a:ext cx="4871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DECISIÓN </a:t>
            </a: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1F6A3E32-9CF0-CB4D-AB7E-10362F7CA529}"/>
              </a:ext>
            </a:extLst>
          </p:cNvPr>
          <p:cNvSpPr txBox="1"/>
          <p:nvPr/>
        </p:nvSpPr>
        <p:spPr>
          <a:xfrm>
            <a:off x="1556010" y="2151979"/>
            <a:ext cx="133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09896F-F963-074A-890E-E97165949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8" y="2885974"/>
            <a:ext cx="683534" cy="68353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144284C-BBCC-BDD3-C603-02D0F5EC9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2858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Marcador de posición de imagen 4">
            <a:extLst>
              <a:ext uri="{FF2B5EF4-FFF2-40B4-BE49-F238E27FC236}">
                <a16:creationId xmlns:a16="http://schemas.microsoft.com/office/drawing/2014/main" id="{5B4CB979-2CCC-9F4C-984A-D292F04D7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t="20402" r="40271" b="15036"/>
          <a:stretch/>
        </p:blipFill>
        <p:spPr>
          <a:xfrm>
            <a:off x="-26942" y="2841736"/>
            <a:ext cx="3635652" cy="40630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74" name="Google Shape;214;p44">
            <a:extLst>
              <a:ext uri="{FF2B5EF4-FFF2-40B4-BE49-F238E27FC236}">
                <a16:creationId xmlns:a16="http://schemas.microsoft.com/office/drawing/2014/main" id="{70939655-2E65-0546-8C66-5A49A202AF55}"/>
              </a:ext>
            </a:extLst>
          </p:cNvPr>
          <p:cNvSpPr/>
          <p:nvPr/>
        </p:nvSpPr>
        <p:spPr>
          <a:xfrm>
            <a:off x="-26942" y="2841737"/>
            <a:ext cx="3851192" cy="4114032"/>
          </a:xfrm>
          <a:custGeom>
            <a:avLst/>
            <a:gdLst/>
            <a:ahLst/>
            <a:cxnLst/>
            <a:rect l="l" t="t" r="r" b="b"/>
            <a:pathLst>
              <a:path w="6419850" h="6858000" extrusionOk="0">
                <a:moveTo>
                  <a:pt x="6132234" y="0"/>
                </a:moveTo>
                <a:lnTo>
                  <a:pt x="6419850" y="0"/>
                </a:lnTo>
                <a:lnTo>
                  <a:pt x="641985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1885000" y="6857999"/>
                </a:lnTo>
                <a:lnTo>
                  <a:pt x="1904087" y="6717589"/>
                </a:lnTo>
                <a:cubicBezTo>
                  <a:pt x="2217809" y="4798245"/>
                  <a:pt x="3991345" y="3327951"/>
                  <a:pt x="6132234" y="3327951"/>
                </a:cubicBezTo>
                <a:close/>
                <a:moveTo>
                  <a:pt x="0" y="0"/>
                </a:moveTo>
                <a:lnTo>
                  <a:pt x="5551427" y="0"/>
                </a:lnTo>
                <a:lnTo>
                  <a:pt x="5220320" y="28438"/>
                </a:lnTo>
                <a:cubicBezTo>
                  <a:pt x="3127277" y="268641"/>
                  <a:pt x="1294326" y="1325279"/>
                  <a:pt x="74262" y="2858455"/>
                </a:cubicBezTo>
                <a:lnTo>
                  <a:pt x="0" y="295624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B301E62D-EEA2-874A-A5B4-084354F433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39" y="2061814"/>
            <a:ext cx="634374" cy="483192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FDA7557-56D9-8E45-8A05-2C46A2108178}"/>
              </a:ext>
            </a:extLst>
          </p:cNvPr>
          <p:cNvSpPr txBox="1"/>
          <p:nvPr/>
        </p:nvSpPr>
        <p:spPr>
          <a:xfrm>
            <a:off x="629838" y="543340"/>
            <a:ext cx="4678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23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Principios</a:t>
            </a:r>
            <a:endParaRPr lang="en-US" sz="4400" b="1" dirty="0">
              <a:solidFill>
                <a:srgbClr val="FF6239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Oval 44">
            <a:extLst>
              <a:ext uri="{FF2B5EF4-FFF2-40B4-BE49-F238E27FC236}">
                <a16:creationId xmlns:a16="http://schemas.microsoft.com/office/drawing/2014/main" id="{5B97F47E-A35B-2E4F-94BC-207924656E58}"/>
              </a:ext>
            </a:extLst>
          </p:cNvPr>
          <p:cNvSpPr/>
          <p:nvPr/>
        </p:nvSpPr>
        <p:spPr>
          <a:xfrm>
            <a:off x="-730449" y="-769440"/>
            <a:ext cx="1658883" cy="1658883"/>
          </a:xfrm>
          <a:prstGeom prst="ellipse">
            <a:avLst/>
          </a:prstGeom>
          <a:solidFill>
            <a:srgbClr val="FF6239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Isosceles Triangle 59">
            <a:extLst>
              <a:ext uri="{FF2B5EF4-FFF2-40B4-BE49-F238E27FC236}">
                <a16:creationId xmlns:a16="http://schemas.microsoft.com/office/drawing/2014/main" id="{44026D44-3B2D-DD4D-9E09-61C96C1BC95A}"/>
              </a:ext>
            </a:extLst>
          </p:cNvPr>
          <p:cNvSpPr/>
          <p:nvPr/>
        </p:nvSpPr>
        <p:spPr>
          <a:xfrm rot="2274328">
            <a:off x="4634991" y="-533350"/>
            <a:ext cx="714436" cy="762516"/>
          </a:xfrm>
          <a:prstGeom prst="triangle">
            <a:avLst/>
          </a:prstGeom>
          <a:solidFill>
            <a:srgbClr val="FF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Circle: Hollow 62">
            <a:extLst>
              <a:ext uri="{FF2B5EF4-FFF2-40B4-BE49-F238E27FC236}">
                <a16:creationId xmlns:a16="http://schemas.microsoft.com/office/drawing/2014/main" id="{C2AA7050-AE95-AE46-8E64-3C25F2CC317C}"/>
              </a:ext>
            </a:extLst>
          </p:cNvPr>
          <p:cNvSpPr/>
          <p:nvPr/>
        </p:nvSpPr>
        <p:spPr>
          <a:xfrm>
            <a:off x="10816228" y="5451709"/>
            <a:ext cx="2053298" cy="2053298"/>
          </a:xfrm>
          <a:prstGeom prst="donut">
            <a:avLst>
              <a:gd name="adj" fmla="val 16335"/>
            </a:avLst>
          </a:prstGeom>
          <a:solidFill>
            <a:srgbClr val="FF6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6" name="Circle: Hollow 60">
            <a:extLst>
              <a:ext uri="{FF2B5EF4-FFF2-40B4-BE49-F238E27FC236}">
                <a16:creationId xmlns:a16="http://schemas.microsoft.com/office/drawing/2014/main" id="{57C689D7-EE25-9F45-A138-2F11811B5B52}"/>
              </a:ext>
            </a:extLst>
          </p:cNvPr>
          <p:cNvSpPr/>
          <p:nvPr/>
        </p:nvSpPr>
        <p:spPr>
          <a:xfrm>
            <a:off x="3697827" y="5881947"/>
            <a:ext cx="2466866" cy="2466866"/>
          </a:xfrm>
          <a:prstGeom prst="donut">
            <a:avLst/>
          </a:prstGeom>
          <a:noFill/>
          <a:ln>
            <a:solidFill>
              <a:srgbClr val="FF62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A64792"/>
              </a:solidFill>
            </a:endParaRPr>
          </a:p>
        </p:txBody>
      </p:sp>
      <p:grpSp>
        <p:nvGrpSpPr>
          <p:cNvPr id="20" name="Group 22">
            <a:extLst>
              <a:ext uri="{FF2B5EF4-FFF2-40B4-BE49-F238E27FC236}">
                <a16:creationId xmlns:a16="http://schemas.microsoft.com/office/drawing/2014/main" id="{F4CD1069-2D43-BD45-8D12-84E01CDF3493}"/>
              </a:ext>
            </a:extLst>
          </p:cNvPr>
          <p:cNvGrpSpPr/>
          <p:nvPr/>
        </p:nvGrpSpPr>
        <p:grpSpPr>
          <a:xfrm rot="16200000" flipH="1">
            <a:off x="9834021" y="798087"/>
            <a:ext cx="236190" cy="236190"/>
            <a:chOff x="1502229" y="2731167"/>
            <a:chExt cx="364384" cy="364384"/>
          </a:xfrm>
          <a:solidFill>
            <a:schemeClr val="bg1">
              <a:lumMod val="75000"/>
            </a:schemeClr>
          </a:solidFill>
        </p:grpSpPr>
        <p:sp>
          <p:nvSpPr>
            <p:cNvPr id="21" name="Rounded Rectangle 23">
              <a:extLst>
                <a:ext uri="{FF2B5EF4-FFF2-40B4-BE49-F238E27FC236}">
                  <a16:creationId xmlns:a16="http://schemas.microsoft.com/office/drawing/2014/main" id="{894F2AB9-4B54-6C46-A7D8-F119EE2E7FC9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4">
              <a:extLst>
                <a:ext uri="{FF2B5EF4-FFF2-40B4-BE49-F238E27FC236}">
                  <a16:creationId xmlns:a16="http://schemas.microsoft.com/office/drawing/2014/main" id="{F820A598-7B28-624F-869D-7DEEA65FEA6D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Donut 25">
            <a:extLst>
              <a:ext uri="{FF2B5EF4-FFF2-40B4-BE49-F238E27FC236}">
                <a16:creationId xmlns:a16="http://schemas.microsoft.com/office/drawing/2014/main" id="{3C8C7CD5-ABA8-294C-A657-E035BA547E86}"/>
              </a:ext>
            </a:extLst>
          </p:cNvPr>
          <p:cNvSpPr/>
          <p:nvPr/>
        </p:nvSpPr>
        <p:spPr>
          <a:xfrm rot="16200000" flipH="1">
            <a:off x="9136105" y="1414406"/>
            <a:ext cx="144834" cy="144834"/>
          </a:xfrm>
          <a:prstGeom prst="donut">
            <a:avLst>
              <a:gd name="adj" fmla="val 12500"/>
            </a:avLst>
          </a:prstGeom>
          <a:solidFill>
            <a:srgbClr val="FF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6">
            <a:extLst>
              <a:ext uri="{FF2B5EF4-FFF2-40B4-BE49-F238E27FC236}">
                <a16:creationId xmlns:a16="http://schemas.microsoft.com/office/drawing/2014/main" id="{5A3F657B-48F4-2441-A472-9E4AC67E5E29}"/>
              </a:ext>
            </a:extLst>
          </p:cNvPr>
          <p:cNvGrpSpPr/>
          <p:nvPr/>
        </p:nvGrpSpPr>
        <p:grpSpPr>
          <a:xfrm rot="16200000" flipH="1">
            <a:off x="11724782" y="276834"/>
            <a:ext cx="236190" cy="236190"/>
            <a:chOff x="1502229" y="2731167"/>
            <a:chExt cx="364384" cy="364384"/>
          </a:xfrm>
          <a:solidFill>
            <a:schemeClr val="bg1">
              <a:lumMod val="75000"/>
            </a:schemeClr>
          </a:solidFill>
        </p:grpSpPr>
        <p:sp>
          <p:nvSpPr>
            <p:cNvPr id="25" name="Rounded Rectangle 28">
              <a:extLst>
                <a:ext uri="{FF2B5EF4-FFF2-40B4-BE49-F238E27FC236}">
                  <a16:creationId xmlns:a16="http://schemas.microsoft.com/office/drawing/2014/main" id="{2D859BD0-C588-2D4A-86C6-D079EC01A8A9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9">
              <a:extLst>
                <a:ext uri="{FF2B5EF4-FFF2-40B4-BE49-F238E27FC236}">
                  <a16:creationId xmlns:a16="http://schemas.microsoft.com/office/drawing/2014/main" id="{48E798B1-8519-A546-94BE-2C28C30659D3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Donut 30">
            <a:extLst>
              <a:ext uri="{FF2B5EF4-FFF2-40B4-BE49-F238E27FC236}">
                <a16:creationId xmlns:a16="http://schemas.microsoft.com/office/drawing/2014/main" id="{7BBBB385-B898-274C-91CD-C5F5DA78A853}"/>
              </a:ext>
            </a:extLst>
          </p:cNvPr>
          <p:cNvSpPr/>
          <p:nvPr/>
        </p:nvSpPr>
        <p:spPr>
          <a:xfrm rot="16200000" flipH="1">
            <a:off x="10671394" y="1064958"/>
            <a:ext cx="144834" cy="144834"/>
          </a:xfrm>
          <a:prstGeom prst="donut">
            <a:avLst>
              <a:gd name="adj" fmla="val 12500"/>
            </a:avLst>
          </a:prstGeom>
          <a:solidFill>
            <a:srgbClr val="FF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nut 31">
            <a:extLst>
              <a:ext uri="{FF2B5EF4-FFF2-40B4-BE49-F238E27FC236}">
                <a16:creationId xmlns:a16="http://schemas.microsoft.com/office/drawing/2014/main" id="{ECCD2DEA-EE62-FB4D-B8AA-0EC239C42CB2}"/>
              </a:ext>
            </a:extLst>
          </p:cNvPr>
          <p:cNvSpPr/>
          <p:nvPr/>
        </p:nvSpPr>
        <p:spPr>
          <a:xfrm rot="16200000" flipH="1">
            <a:off x="8827948" y="630946"/>
            <a:ext cx="279247" cy="279247"/>
          </a:xfrm>
          <a:prstGeom prst="donut">
            <a:avLst>
              <a:gd name="adj" fmla="val 12500"/>
            </a:avLst>
          </a:prstGeom>
          <a:solidFill>
            <a:srgbClr val="FF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32">
            <a:extLst>
              <a:ext uri="{FF2B5EF4-FFF2-40B4-BE49-F238E27FC236}">
                <a16:creationId xmlns:a16="http://schemas.microsoft.com/office/drawing/2014/main" id="{8D948A4B-BFFC-044B-87C3-53FF8116E3A2}"/>
              </a:ext>
            </a:extLst>
          </p:cNvPr>
          <p:cNvGrpSpPr/>
          <p:nvPr/>
        </p:nvGrpSpPr>
        <p:grpSpPr>
          <a:xfrm rot="16200000" flipH="1">
            <a:off x="11359771" y="2140162"/>
            <a:ext cx="139664" cy="139664"/>
            <a:chOff x="1502229" y="2731167"/>
            <a:chExt cx="364384" cy="364384"/>
          </a:xfrm>
          <a:solidFill>
            <a:srgbClr val="FFAD43"/>
          </a:solidFill>
        </p:grpSpPr>
        <p:sp>
          <p:nvSpPr>
            <p:cNvPr id="30" name="Rounded Rectangle 33">
              <a:extLst>
                <a:ext uri="{FF2B5EF4-FFF2-40B4-BE49-F238E27FC236}">
                  <a16:creationId xmlns:a16="http://schemas.microsoft.com/office/drawing/2014/main" id="{A5E5D160-F3D8-8D4A-AAE1-25158BCB27F5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4">
              <a:extLst>
                <a:ext uri="{FF2B5EF4-FFF2-40B4-BE49-F238E27FC236}">
                  <a16:creationId xmlns:a16="http://schemas.microsoft.com/office/drawing/2014/main" id="{9242B5DC-28AD-4842-8921-A30D09FC6D44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Donut 35">
            <a:extLst>
              <a:ext uri="{FF2B5EF4-FFF2-40B4-BE49-F238E27FC236}">
                <a16:creationId xmlns:a16="http://schemas.microsoft.com/office/drawing/2014/main" id="{B7D2EA23-2420-684B-9FD5-4911B579101A}"/>
              </a:ext>
            </a:extLst>
          </p:cNvPr>
          <p:cNvSpPr/>
          <p:nvPr/>
        </p:nvSpPr>
        <p:spPr>
          <a:xfrm rot="16200000" flipH="1">
            <a:off x="9478788" y="286462"/>
            <a:ext cx="144834" cy="144834"/>
          </a:xfrm>
          <a:prstGeom prst="donut">
            <a:avLst>
              <a:gd name="adj" fmla="val 12500"/>
            </a:avLst>
          </a:prstGeom>
          <a:solidFill>
            <a:srgbClr val="FF6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6">
            <a:extLst>
              <a:ext uri="{FF2B5EF4-FFF2-40B4-BE49-F238E27FC236}">
                <a16:creationId xmlns:a16="http://schemas.microsoft.com/office/drawing/2014/main" id="{B295CB87-3458-2241-A1A0-A27369467983}"/>
              </a:ext>
            </a:extLst>
          </p:cNvPr>
          <p:cNvGrpSpPr/>
          <p:nvPr/>
        </p:nvGrpSpPr>
        <p:grpSpPr>
          <a:xfrm rot="16200000" flipH="1">
            <a:off x="7832838" y="505966"/>
            <a:ext cx="139664" cy="139664"/>
            <a:chOff x="1502229" y="2731167"/>
            <a:chExt cx="364384" cy="364384"/>
          </a:xfrm>
          <a:solidFill>
            <a:schemeClr val="bg1">
              <a:lumMod val="75000"/>
            </a:schemeClr>
          </a:solidFill>
        </p:grpSpPr>
        <p:sp>
          <p:nvSpPr>
            <p:cNvPr id="34" name="Rounded Rectangle 37">
              <a:extLst>
                <a:ext uri="{FF2B5EF4-FFF2-40B4-BE49-F238E27FC236}">
                  <a16:creationId xmlns:a16="http://schemas.microsoft.com/office/drawing/2014/main" id="{710E7720-8C61-9E4F-B39C-C6C8C3B608EB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8">
              <a:extLst>
                <a:ext uri="{FF2B5EF4-FFF2-40B4-BE49-F238E27FC236}">
                  <a16:creationId xmlns:a16="http://schemas.microsoft.com/office/drawing/2014/main" id="{7513DE9B-F335-0C44-9802-AB69139BDCEE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2">
            <a:extLst>
              <a:ext uri="{FF2B5EF4-FFF2-40B4-BE49-F238E27FC236}">
                <a16:creationId xmlns:a16="http://schemas.microsoft.com/office/drawing/2014/main" id="{84712212-3BFA-E04D-B156-1522A515A30B}"/>
              </a:ext>
            </a:extLst>
          </p:cNvPr>
          <p:cNvSpPr txBox="1"/>
          <p:nvPr/>
        </p:nvSpPr>
        <p:spPr>
          <a:xfrm>
            <a:off x="3877233" y="545844"/>
            <a:ext cx="3589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23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Rectores</a:t>
            </a:r>
            <a:endParaRPr lang="en-US" sz="4400" b="1" dirty="0">
              <a:solidFill>
                <a:srgbClr val="FF6239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6" name="2 Marcador de contenido">
            <a:extLst>
              <a:ext uri="{FF2B5EF4-FFF2-40B4-BE49-F238E27FC236}">
                <a16:creationId xmlns:a16="http://schemas.microsoft.com/office/drawing/2014/main" id="{30F2D1A6-F8E0-B041-8FCA-9F5E0C359E8E}"/>
              </a:ext>
            </a:extLst>
          </p:cNvPr>
          <p:cNvSpPr txBox="1">
            <a:spLocks/>
          </p:cNvSpPr>
          <p:nvPr/>
        </p:nvSpPr>
        <p:spPr>
          <a:xfrm>
            <a:off x="4092867" y="2793077"/>
            <a:ext cx="1638590" cy="446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Muchos ojos</a:t>
            </a:r>
          </a:p>
        </p:txBody>
      </p:sp>
      <p:sp>
        <p:nvSpPr>
          <p:cNvPr id="54" name="TextBox 29">
            <a:extLst>
              <a:ext uri="{FF2B5EF4-FFF2-40B4-BE49-F238E27FC236}">
                <a16:creationId xmlns:a16="http://schemas.microsoft.com/office/drawing/2014/main" id="{C81A10F2-ED08-DC4E-B8D3-2D8FB4EAD804}"/>
              </a:ext>
            </a:extLst>
          </p:cNvPr>
          <p:cNvSpPr txBox="1"/>
          <p:nvPr/>
        </p:nvSpPr>
        <p:spPr>
          <a:xfrm>
            <a:off x="8801568" y="2380071"/>
            <a:ext cx="373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TRANSPARENCIA</a:t>
            </a:r>
          </a:p>
        </p:txBody>
      </p:sp>
      <p:sp>
        <p:nvSpPr>
          <p:cNvPr id="55" name="TextBox 2">
            <a:extLst>
              <a:ext uri="{FF2B5EF4-FFF2-40B4-BE49-F238E27FC236}">
                <a16:creationId xmlns:a16="http://schemas.microsoft.com/office/drawing/2014/main" id="{A3B69F58-23E5-AB4D-BEB2-6EC6607D0DBD}"/>
              </a:ext>
            </a:extLst>
          </p:cNvPr>
          <p:cNvSpPr txBox="1"/>
          <p:nvPr/>
        </p:nvSpPr>
        <p:spPr>
          <a:xfrm>
            <a:off x="5850725" y="2226183"/>
            <a:ext cx="470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623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</a:t>
            </a:r>
          </a:p>
        </p:txBody>
      </p:sp>
      <p:sp>
        <p:nvSpPr>
          <p:cNvPr id="56" name="TextBox 2">
            <a:extLst>
              <a:ext uri="{FF2B5EF4-FFF2-40B4-BE49-F238E27FC236}">
                <a16:creationId xmlns:a16="http://schemas.microsoft.com/office/drawing/2014/main" id="{5291B6C8-3D87-A944-A3A9-0BFF8FEB233A}"/>
              </a:ext>
            </a:extLst>
          </p:cNvPr>
          <p:cNvSpPr txBox="1"/>
          <p:nvPr/>
        </p:nvSpPr>
        <p:spPr>
          <a:xfrm>
            <a:off x="5757960" y="3721988"/>
            <a:ext cx="470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623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57" name="TextBox 2">
            <a:extLst>
              <a:ext uri="{FF2B5EF4-FFF2-40B4-BE49-F238E27FC236}">
                <a16:creationId xmlns:a16="http://schemas.microsoft.com/office/drawing/2014/main" id="{9A98FCBB-2169-6445-B4AC-1B3F892EDFAE}"/>
              </a:ext>
            </a:extLst>
          </p:cNvPr>
          <p:cNvSpPr txBox="1"/>
          <p:nvPr/>
        </p:nvSpPr>
        <p:spPr>
          <a:xfrm>
            <a:off x="5731456" y="5031590"/>
            <a:ext cx="470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623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58" name="TextBox 2">
            <a:extLst>
              <a:ext uri="{FF2B5EF4-FFF2-40B4-BE49-F238E27FC236}">
                <a16:creationId xmlns:a16="http://schemas.microsoft.com/office/drawing/2014/main" id="{66C9E6E3-6F96-EE4D-BDCD-9D9E725881E4}"/>
              </a:ext>
            </a:extLst>
          </p:cNvPr>
          <p:cNvSpPr txBox="1"/>
          <p:nvPr/>
        </p:nvSpPr>
        <p:spPr>
          <a:xfrm>
            <a:off x="7931317" y="3721988"/>
            <a:ext cx="470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623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=</a:t>
            </a:r>
          </a:p>
        </p:txBody>
      </p:sp>
      <p:sp>
        <p:nvSpPr>
          <p:cNvPr id="59" name="TextBox 2">
            <a:extLst>
              <a:ext uri="{FF2B5EF4-FFF2-40B4-BE49-F238E27FC236}">
                <a16:creationId xmlns:a16="http://schemas.microsoft.com/office/drawing/2014/main" id="{6FCCA616-30D8-7044-A19C-6CA0449CE360}"/>
              </a:ext>
            </a:extLst>
          </p:cNvPr>
          <p:cNvSpPr txBox="1"/>
          <p:nvPr/>
        </p:nvSpPr>
        <p:spPr>
          <a:xfrm>
            <a:off x="7931317" y="2226183"/>
            <a:ext cx="470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623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=</a:t>
            </a:r>
          </a:p>
        </p:txBody>
      </p:sp>
      <p:sp>
        <p:nvSpPr>
          <p:cNvPr id="60" name="TextBox 2">
            <a:extLst>
              <a:ext uri="{FF2B5EF4-FFF2-40B4-BE49-F238E27FC236}">
                <a16:creationId xmlns:a16="http://schemas.microsoft.com/office/drawing/2014/main" id="{73F7B14D-7137-0748-B58D-0A4D126D0D0B}"/>
              </a:ext>
            </a:extLst>
          </p:cNvPr>
          <p:cNvSpPr txBox="1"/>
          <p:nvPr/>
        </p:nvSpPr>
        <p:spPr>
          <a:xfrm>
            <a:off x="7918065" y="5031590"/>
            <a:ext cx="470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623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=</a:t>
            </a:r>
          </a:p>
        </p:txBody>
      </p:sp>
      <p:sp>
        <p:nvSpPr>
          <p:cNvPr id="61" name="TextBox 29">
            <a:extLst>
              <a:ext uri="{FF2B5EF4-FFF2-40B4-BE49-F238E27FC236}">
                <a16:creationId xmlns:a16="http://schemas.microsoft.com/office/drawing/2014/main" id="{9BC61E0D-EE71-4B4D-9E12-41BC760E7549}"/>
              </a:ext>
            </a:extLst>
          </p:cNvPr>
          <p:cNvSpPr txBox="1"/>
          <p:nvPr/>
        </p:nvSpPr>
        <p:spPr>
          <a:xfrm>
            <a:off x="8801568" y="3875876"/>
            <a:ext cx="373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CREDIBILIDAD</a:t>
            </a:r>
          </a:p>
        </p:txBody>
      </p:sp>
      <p:sp>
        <p:nvSpPr>
          <p:cNvPr id="62" name="TextBox 29">
            <a:extLst>
              <a:ext uri="{FF2B5EF4-FFF2-40B4-BE49-F238E27FC236}">
                <a16:creationId xmlns:a16="http://schemas.microsoft.com/office/drawing/2014/main" id="{BE2E538E-48EE-3E46-A622-242364626991}"/>
              </a:ext>
            </a:extLst>
          </p:cNvPr>
          <p:cNvSpPr txBox="1"/>
          <p:nvPr/>
        </p:nvSpPr>
        <p:spPr>
          <a:xfrm>
            <a:off x="8801568" y="5185478"/>
            <a:ext cx="373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</a:p>
        </p:txBody>
      </p:sp>
      <p:sp>
        <p:nvSpPr>
          <p:cNvPr id="63" name="2 Marcador de contenido">
            <a:extLst>
              <a:ext uri="{FF2B5EF4-FFF2-40B4-BE49-F238E27FC236}">
                <a16:creationId xmlns:a16="http://schemas.microsoft.com/office/drawing/2014/main" id="{C25E7720-E873-1D4E-9BFB-8638E444C5AB}"/>
              </a:ext>
            </a:extLst>
          </p:cNvPr>
          <p:cNvSpPr txBox="1">
            <a:spLocks/>
          </p:cNvSpPr>
          <p:nvPr/>
        </p:nvSpPr>
        <p:spPr>
          <a:xfrm>
            <a:off x="6279475" y="2793077"/>
            <a:ext cx="1638590" cy="446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Pocas manos</a:t>
            </a:r>
          </a:p>
        </p:txBody>
      </p:sp>
      <p:sp>
        <p:nvSpPr>
          <p:cNvPr id="64" name="2 Marcador de contenido">
            <a:extLst>
              <a:ext uri="{FF2B5EF4-FFF2-40B4-BE49-F238E27FC236}">
                <a16:creationId xmlns:a16="http://schemas.microsoft.com/office/drawing/2014/main" id="{7B56CBFD-D3B2-BC4D-9403-1DA470169DEF}"/>
              </a:ext>
            </a:extLst>
          </p:cNvPr>
          <p:cNvSpPr txBox="1">
            <a:spLocks/>
          </p:cNvSpPr>
          <p:nvPr/>
        </p:nvSpPr>
        <p:spPr>
          <a:xfrm>
            <a:off x="4092867" y="4087755"/>
            <a:ext cx="1638590" cy="446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Una persona</a:t>
            </a:r>
          </a:p>
        </p:txBody>
      </p:sp>
      <p:sp>
        <p:nvSpPr>
          <p:cNvPr id="65" name="2 Marcador de contenido">
            <a:extLst>
              <a:ext uri="{FF2B5EF4-FFF2-40B4-BE49-F238E27FC236}">
                <a16:creationId xmlns:a16="http://schemas.microsoft.com/office/drawing/2014/main" id="{E63CDA22-6233-E34B-9D69-9B4C27EA4D7D}"/>
              </a:ext>
            </a:extLst>
          </p:cNvPr>
          <p:cNvSpPr txBox="1">
            <a:spLocks/>
          </p:cNvSpPr>
          <p:nvPr/>
        </p:nvSpPr>
        <p:spPr>
          <a:xfrm>
            <a:off x="6279475" y="4087755"/>
            <a:ext cx="1638590" cy="446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voto</a:t>
            </a:r>
          </a:p>
        </p:txBody>
      </p:sp>
      <p:sp>
        <p:nvSpPr>
          <p:cNvPr id="66" name="2 Marcador de contenido">
            <a:extLst>
              <a:ext uri="{FF2B5EF4-FFF2-40B4-BE49-F238E27FC236}">
                <a16:creationId xmlns:a16="http://schemas.microsoft.com/office/drawing/2014/main" id="{D77E7A75-A41C-B34C-BD20-320CC532AF4F}"/>
              </a:ext>
            </a:extLst>
          </p:cNvPr>
          <p:cNvSpPr txBox="1">
            <a:spLocks/>
          </p:cNvSpPr>
          <p:nvPr/>
        </p:nvSpPr>
        <p:spPr>
          <a:xfrm>
            <a:off x="4066363" y="5399720"/>
            <a:ext cx="1638590" cy="446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Reglas claras</a:t>
            </a:r>
          </a:p>
        </p:txBody>
      </p:sp>
      <p:sp>
        <p:nvSpPr>
          <p:cNvPr id="67" name="2 Marcador de contenido">
            <a:extLst>
              <a:ext uri="{FF2B5EF4-FFF2-40B4-BE49-F238E27FC236}">
                <a16:creationId xmlns:a16="http://schemas.microsoft.com/office/drawing/2014/main" id="{98A826CC-4E17-4540-AA78-14D3524C0724}"/>
              </a:ext>
            </a:extLst>
          </p:cNvPr>
          <p:cNvSpPr txBox="1">
            <a:spLocks/>
          </p:cNvSpPr>
          <p:nvPr/>
        </p:nvSpPr>
        <p:spPr>
          <a:xfrm>
            <a:off x="6252971" y="5399720"/>
            <a:ext cx="1638590" cy="4464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Resultados inciertos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8FD94EA-C0A4-534C-A0FE-CAB00D3CD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97" y="2295681"/>
            <a:ext cx="591862" cy="450811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55B1751F-6D49-C441-BE87-D9D01ED120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91" y="1987152"/>
            <a:ext cx="475367" cy="362079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FF5C5B7-0405-E14E-9A99-50DAA44E6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62" y="4753984"/>
            <a:ext cx="628926" cy="58904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094E7FFB-1E4C-7B43-8129-ADDEB9C0C3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216" y="4753984"/>
            <a:ext cx="663994" cy="662326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203F0759-ED31-4543-94ED-991970CEC0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26" y="3190338"/>
            <a:ext cx="832320" cy="832320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2C70E61C-0415-A74F-9EDE-BE9B467678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15" y="2111178"/>
            <a:ext cx="635314" cy="635314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3D38E8B2-9579-5041-9F2F-9B33AE26CA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48" y="3222054"/>
            <a:ext cx="792862" cy="792862"/>
          </a:xfrm>
          <a:prstGeom prst="rect">
            <a:avLst/>
          </a:prstGeom>
        </p:spPr>
      </p:pic>
      <p:grpSp>
        <p:nvGrpSpPr>
          <p:cNvPr id="81" name="Group 63">
            <a:extLst>
              <a:ext uri="{FF2B5EF4-FFF2-40B4-BE49-F238E27FC236}">
                <a16:creationId xmlns:a16="http://schemas.microsoft.com/office/drawing/2014/main" id="{81BA7551-A9AA-5D48-8A5C-DC0906612E4F}"/>
              </a:ext>
            </a:extLst>
          </p:cNvPr>
          <p:cNvGrpSpPr/>
          <p:nvPr/>
        </p:nvGrpSpPr>
        <p:grpSpPr>
          <a:xfrm rot="5400000">
            <a:off x="3040553" y="1863159"/>
            <a:ext cx="390179" cy="794599"/>
            <a:chOff x="556739" y="546649"/>
            <a:chExt cx="567300" cy="1155306"/>
          </a:xfrm>
          <a:solidFill>
            <a:srgbClr val="FFC000"/>
          </a:solidFill>
        </p:grpSpPr>
        <p:grpSp>
          <p:nvGrpSpPr>
            <p:cNvPr id="82" name="Group 23">
              <a:extLst>
                <a:ext uri="{FF2B5EF4-FFF2-40B4-BE49-F238E27FC236}">
                  <a16:creationId xmlns:a16="http://schemas.microsoft.com/office/drawing/2014/main" id="{B7AB898D-C90B-5347-A139-1FE09AC9838E}"/>
                </a:ext>
              </a:extLst>
            </p:cNvPr>
            <p:cNvGrpSpPr/>
            <p:nvPr/>
          </p:nvGrpSpPr>
          <p:grpSpPr>
            <a:xfrm>
              <a:off x="556739" y="54664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18" name="Oval 18">
                <a:extLst>
                  <a:ext uri="{FF2B5EF4-FFF2-40B4-BE49-F238E27FC236}">
                    <a16:creationId xmlns:a16="http://schemas.microsoft.com/office/drawing/2014/main" id="{E7754A9E-1024-BC4A-984C-C56005180E25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9" name="Oval 20">
                <a:extLst>
                  <a:ext uri="{FF2B5EF4-FFF2-40B4-BE49-F238E27FC236}">
                    <a16:creationId xmlns:a16="http://schemas.microsoft.com/office/drawing/2014/main" id="{83DCB6C5-868F-8A45-93CA-5C60A29A35AA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0" name="Oval 21">
                <a:extLst>
                  <a:ext uri="{FF2B5EF4-FFF2-40B4-BE49-F238E27FC236}">
                    <a16:creationId xmlns:a16="http://schemas.microsoft.com/office/drawing/2014/main" id="{E43F07EA-8938-D947-B19B-545D5E627226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1" name="Oval 22">
                <a:extLst>
                  <a:ext uri="{FF2B5EF4-FFF2-40B4-BE49-F238E27FC236}">
                    <a16:creationId xmlns:a16="http://schemas.microsoft.com/office/drawing/2014/main" id="{2DFEE6C7-B888-FB45-9997-8527204C6A77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83" name="Group 24">
              <a:extLst>
                <a:ext uri="{FF2B5EF4-FFF2-40B4-BE49-F238E27FC236}">
                  <a16:creationId xmlns:a16="http://schemas.microsoft.com/office/drawing/2014/main" id="{03B9A933-E696-094C-BA39-C28D2F800275}"/>
                </a:ext>
              </a:extLst>
            </p:cNvPr>
            <p:cNvGrpSpPr/>
            <p:nvPr/>
          </p:nvGrpSpPr>
          <p:grpSpPr>
            <a:xfrm>
              <a:off x="556739" y="70140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14" name="Oval 25">
                <a:extLst>
                  <a:ext uri="{FF2B5EF4-FFF2-40B4-BE49-F238E27FC236}">
                    <a16:creationId xmlns:a16="http://schemas.microsoft.com/office/drawing/2014/main" id="{A1E7299D-FF7D-E944-B7CF-F178CE141831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5" name="Oval 26">
                <a:extLst>
                  <a:ext uri="{FF2B5EF4-FFF2-40B4-BE49-F238E27FC236}">
                    <a16:creationId xmlns:a16="http://schemas.microsoft.com/office/drawing/2014/main" id="{0115A63E-A589-8741-A443-FD1E7CEB92A6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6" name="Oval 27">
                <a:extLst>
                  <a:ext uri="{FF2B5EF4-FFF2-40B4-BE49-F238E27FC236}">
                    <a16:creationId xmlns:a16="http://schemas.microsoft.com/office/drawing/2014/main" id="{07CC9EB9-DF7E-5F4E-AF0B-273EAD0C8062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7" name="Oval 28">
                <a:extLst>
                  <a:ext uri="{FF2B5EF4-FFF2-40B4-BE49-F238E27FC236}">
                    <a16:creationId xmlns:a16="http://schemas.microsoft.com/office/drawing/2014/main" id="{6E6F79F4-10B5-1D41-836D-4723D37D3B6C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84" name="Group 29">
              <a:extLst>
                <a:ext uri="{FF2B5EF4-FFF2-40B4-BE49-F238E27FC236}">
                  <a16:creationId xmlns:a16="http://schemas.microsoft.com/office/drawing/2014/main" id="{9D66C462-6ADE-1747-8FF3-E105E7132395}"/>
                </a:ext>
              </a:extLst>
            </p:cNvPr>
            <p:cNvGrpSpPr/>
            <p:nvPr/>
          </p:nvGrpSpPr>
          <p:grpSpPr>
            <a:xfrm>
              <a:off x="556739" y="85616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10" name="Oval 30">
                <a:extLst>
                  <a:ext uri="{FF2B5EF4-FFF2-40B4-BE49-F238E27FC236}">
                    <a16:creationId xmlns:a16="http://schemas.microsoft.com/office/drawing/2014/main" id="{886DE5CF-C7E9-2742-97B5-E6B0FD1E2E96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1" name="Oval 31">
                <a:extLst>
                  <a:ext uri="{FF2B5EF4-FFF2-40B4-BE49-F238E27FC236}">
                    <a16:creationId xmlns:a16="http://schemas.microsoft.com/office/drawing/2014/main" id="{1E483BBB-05B1-1341-B41A-3103601BA12B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2" name="Oval 32">
                <a:extLst>
                  <a:ext uri="{FF2B5EF4-FFF2-40B4-BE49-F238E27FC236}">
                    <a16:creationId xmlns:a16="http://schemas.microsoft.com/office/drawing/2014/main" id="{97B69B80-B42C-5A42-9E1F-F65824DAE189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3" name="Oval 33">
                <a:extLst>
                  <a:ext uri="{FF2B5EF4-FFF2-40B4-BE49-F238E27FC236}">
                    <a16:creationId xmlns:a16="http://schemas.microsoft.com/office/drawing/2014/main" id="{0D7E6883-C754-1C4F-8C16-FB8644977311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85" name="Group 34">
              <a:extLst>
                <a:ext uri="{FF2B5EF4-FFF2-40B4-BE49-F238E27FC236}">
                  <a16:creationId xmlns:a16="http://schemas.microsoft.com/office/drawing/2014/main" id="{BE3852D7-2CD7-4644-8002-6343D16FDC2E}"/>
                </a:ext>
              </a:extLst>
            </p:cNvPr>
            <p:cNvGrpSpPr/>
            <p:nvPr/>
          </p:nvGrpSpPr>
          <p:grpSpPr>
            <a:xfrm>
              <a:off x="556739" y="1010923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06" name="Oval 35">
                <a:extLst>
                  <a:ext uri="{FF2B5EF4-FFF2-40B4-BE49-F238E27FC236}">
                    <a16:creationId xmlns:a16="http://schemas.microsoft.com/office/drawing/2014/main" id="{FDD9893B-690D-4E4D-9EC0-4D61259CBA45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7" name="Oval 36">
                <a:extLst>
                  <a:ext uri="{FF2B5EF4-FFF2-40B4-BE49-F238E27FC236}">
                    <a16:creationId xmlns:a16="http://schemas.microsoft.com/office/drawing/2014/main" id="{5F8FE0C6-D0B7-DE4F-AD57-6463E5ED10F9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8" name="Oval 37">
                <a:extLst>
                  <a:ext uri="{FF2B5EF4-FFF2-40B4-BE49-F238E27FC236}">
                    <a16:creationId xmlns:a16="http://schemas.microsoft.com/office/drawing/2014/main" id="{A615A47B-BA15-8F48-ACFF-99386B87916C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9" name="Oval 38">
                <a:extLst>
                  <a:ext uri="{FF2B5EF4-FFF2-40B4-BE49-F238E27FC236}">
                    <a16:creationId xmlns:a16="http://schemas.microsoft.com/office/drawing/2014/main" id="{89378CDC-D74D-A349-8085-2B19D02309A3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86" name="Group 39">
              <a:extLst>
                <a:ext uri="{FF2B5EF4-FFF2-40B4-BE49-F238E27FC236}">
                  <a16:creationId xmlns:a16="http://schemas.microsoft.com/office/drawing/2014/main" id="{A2E7E9D2-F2B5-104E-8B41-5637EF2CFA3D}"/>
                </a:ext>
              </a:extLst>
            </p:cNvPr>
            <p:cNvGrpSpPr/>
            <p:nvPr/>
          </p:nvGrpSpPr>
          <p:grpSpPr>
            <a:xfrm>
              <a:off x="556739" y="1165681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02" name="Oval 40">
                <a:extLst>
                  <a:ext uri="{FF2B5EF4-FFF2-40B4-BE49-F238E27FC236}">
                    <a16:creationId xmlns:a16="http://schemas.microsoft.com/office/drawing/2014/main" id="{4DB02F70-DF9E-9C44-A8CE-FD3ABB97611B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3" name="Oval 41">
                <a:extLst>
                  <a:ext uri="{FF2B5EF4-FFF2-40B4-BE49-F238E27FC236}">
                    <a16:creationId xmlns:a16="http://schemas.microsoft.com/office/drawing/2014/main" id="{F066E719-78C0-A44F-8553-9B3BFB36E4BD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4" name="Oval 42">
                <a:extLst>
                  <a:ext uri="{FF2B5EF4-FFF2-40B4-BE49-F238E27FC236}">
                    <a16:creationId xmlns:a16="http://schemas.microsoft.com/office/drawing/2014/main" id="{2DFADE71-87AF-6E48-A223-3AADF28CF4FD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5" name="Oval 43">
                <a:extLst>
                  <a:ext uri="{FF2B5EF4-FFF2-40B4-BE49-F238E27FC236}">
                    <a16:creationId xmlns:a16="http://schemas.microsoft.com/office/drawing/2014/main" id="{DAD91974-90D3-7549-BD64-94172CAAB9B1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87" name="Group 44">
              <a:extLst>
                <a:ext uri="{FF2B5EF4-FFF2-40B4-BE49-F238E27FC236}">
                  <a16:creationId xmlns:a16="http://schemas.microsoft.com/office/drawing/2014/main" id="{F60FC7D4-D308-B347-B736-516A9A94BB7B}"/>
                </a:ext>
              </a:extLst>
            </p:cNvPr>
            <p:cNvGrpSpPr/>
            <p:nvPr/>
          </p:nvGrpSpPr>
          <p:grpSpPr>
            <a:xfrm>
              <a:off x="556739" y="132043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98" name="Oval 45">
                <a:extLst>
                  <a:ext uri="{FF2B5EF4-FFF2-40B4-BE49-F238E27FC236}">
                    <a16:creationId xmlns:a16="http://schemas.microsoft.com/office/drawing/2014/main" id="{4D7A6ED3-A8A6-1948-80D9-4B4C4809AAFF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9" name="Oval 46">
                <a:extLst>
                  <a:ext uri="{FF2B5EF4-FFF2-40B4-BE49-F238E27FC236}">
                    <a16:creationId xmlns:a16="http://schemas.microsoft.com/office/drawing/2014/main" id="{AAF308AF-43AF-F040-A396-FFFC7E636846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0" name="Oval 47">
                <a:extLst>
                  <a:ext uri="{FF2B5EF4-FFF2-40B4-BE49-F238E27FC236}">
                    <a16:creationId xmlns:a16="http://schemas.microsoft.com/office/drawing/2014/main" id="{DE49790C-9E32-4449-91C4-7006189866B6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1" name="Oval 48">
                <a:extLst>
                  <a:ext uri="{FF2B5EF4-FFF2-40B4-BE49-F238E27FC236}">
                    <a16:creationId xmlns:a16="http://schemas.microsoft.com/office/drawing/2014/main" id="{364DAA38-98E3-9242-AF5E-345859FC8615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88" name="Group 53">
              <a:extLst>
                <a:ext uri="{FF2B5EF4-FFF2-40B4-BE49-F238E27FC236}">
                  <a16:creationId xmlns:a16="http://schemas.microsoft.com/office/drawing/2014/main" id="{CC69751E-59FC-6249-990A-E4DA1C478CFB}"/>
                </a:ext>
              </a:extLst>
            </p:cNvPr>
            <p:cNvGrpSpPr/>
            <p:nvPr/>
          </p:nvGrpSpPr>
          <p:grpSpPr>
            <a:xfrm>
              <a:off x="556739" y="147519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94" name="Oval 54">
                <a:extLst>
                  <a:ext uri="{FF2B5EF4-FFF2-40B4-BE49-F238E27FC236}">
                    <a16:creationId xmlns:a16="http://schemas.microsoft.com/office/drawing/2014/main" id="{B7D4E150-1455-E04F-AB90-1969C1D12DC9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5" name="Oval 55">
                <a:extLst>
                  <a:ext uri="{FF2B5EF4-FFF2-40B4-BE49-F238E27FC236}">
                    <a16:creationId xmlns:a16="http://schemas.microsoft.com/office/drawing/2014/main" id="{020E714B-999F-E942-B0A8-640C2BB7EE36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6" name="Oval 56">
                <a:extLst>
                  <a:ext uri="{FF2B5EF4-FFF2-40B4-BE49-F238E27FC236}">
                    <a16:creationId xmlns:a16="http://schemas.microsoft.com/office/drawing/2014/main" id="{03F6E0C1-82C3-BD49-B895-F204E36FD640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7" name="Oval 57">
                <a:extLst>
                  <a:ext uri="{FF2B5EF4-FFF2-40B4-BE49-F238E27FC236}">
                    <a16:creationId xmlns:a16="http://schemas.microsoft.com/office/drawing/2014/main" id="{EAE7F440-8562-A945-831D-AB0F7BA3559D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89" name="Group 58">
              <a:extLst>
                <a:ext uri="{FF2B5EF4-FFF2-40B4-BE49-F238E27FC236}">
                  <a16:creationId xmlns:a16="http://schemas.microsoft.com/office/drawing/2014/main" id="{D879A82D-4DCA-2944-AF44-7FECA8CFA138}"/>
                </a:ext>
              </a:extLst>
            </p:cNvPr>
            <p:cNvGrpSpPr/>
            <p:nvPr/>
          </p:nvGrpSpPr>
          <p:grpSpPr>
            <a:xfrm>
              <a:off x="556739" y="162995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90" name="Oval 59">
                <a:extLst>
                  <a:ext uri="{FF2B5EF4-FFF2-40B4-BE49-F238E27FC236}">
                    <a16:creationId xmlns:a16="http://schemas.microsoft.com/office/drawing/2014/main" id="{5BF68410-6C4C-DE47-A38C-51C54F772081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1" name="Oval 60">
                <a:extLst>
                  <a:ext uri="{FF2B5EF4-FFF2-40B4-BE49-F238E27FC236}">
                    <a16:creationId xmlns:a16="http://schemas.microsoft.com/office/drawing/2014/main" id="{201AA0D9-755A-5748-AA11-FCBA86B164EB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2" name="Oval 61">
                <a:extLst>
                  <a:ext uri="{FF2B5EF4-FFF2-40B4-BE49-F238E27FC236}">
                    <a16:creationId xmlns:a16="http://schemas.microsoft.com/office/drawing/2014/main" id="{EE6590AB-A425-4B44-8417-67686852BFAC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3" name="Oval 62">
                <a:extLst>
                  <a:ext uri="{FF2B5EF4-FFF2-40B4-BE49-F238E27FC236}">
                    <a16:creationId xmlns:a16="http://schemas.microsoft.com/office/drawing/2014/main" id="{B03A611A-7D65-3646-85C5-521DAB5C4022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3557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DPAC on X: &quot;¿Pero qué verificarán los miembros del tribunal ❓🤔 Atento a  los elementos para poder empezar la elección 🗒️: ✓ Conexión a internet 📶  ✓ Equipos suficientes ✓ Planchas o">
            <a:extLst>
              <a:ext uri="{FF2B5EF4-FFF2-40B4-BE49-F238E27FC236}">
                <a16:creationId xmlns:a16="http://schemas.microsoft.com/office/drawing/2014/main" id="{B116FD5B-2605-95A2-4B16-5DE57A665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7" t="10078" r="599"/>
          <a:stretch/>
        </p:blipFill>
        <p:spPr bwMode="auto">
          <a:xfrm>
            <a:off x="7373474" y="1033803"/>
            <a:ext cx="4203442" cy="582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Grupo 97">
            <a:extLst>
              <a:ext uri="{FF2B5EF4-FFF2-40B4-BE49-F238E27FC236}">
                <a16:creationId xmlns:a16="http://schemas.microsoft.com/office/drawing/2014/main" id="{D76D422F-7566-6B45-8E2C-2FAB84EA083D}"/>
              </a:ext>
            </a:extLst>
          </p:cNvPr>
          <p:cNvGrpSpPr/>
          <p:nvPr/>
        </p:nvGrpSpPr>
        <p:grpSpPr>
          <a:xfrm>
            <a:off x="2696868" y="2458336"/>
            <a:ext cx="1912987" cy="2098450"/>
            <a:chOff x="762378" y="2721393"/>
            <a:chExt cx="2100087" cy="2303689"/>
          </a:xfrm>
          <a:solidFill>
            <a:srgbClr val="F9B000"/>
          </a:solidFill>
        </p:grpSpPr>
        <p:sp>
          <p:nvSpPr>
            <p:cNvPr id="99" name="Round Same Side Corner Rectangle 2">
              <a:extLst>
                <a:ext uri="{FF2B5EF4-FFF2-40B4-BE49-F238E27FC236}">
                  <a16:creationId xmlns:a16="http://schemas.microsoft.com/office/drawing/2014/main" id="{5BE3B0F8-3AF8-204D-8313-0FE14816C160}"/>
                </a:ext>
              </a:extLst>
            </p:cNvPr>
            <p:cNvSpPr/>
            <p:nvPr userDrawn="1"/>
          </p:nvSpPr>
          <p:spPr>
            <a:xfrm rot="10800000">
              <a:off x="762378" y="3726165"/>
              <a:ext cx="2100085" cy="1298917"/>
            </a:xfrm>
            <a:prstGeom prst="round2SameRect">
              <a:avLst>
                <a:gd name="adj1" fmla="val 6272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00" name="Oval 15">
              <a:extLst>
                <a:ext uri="{FF2B5EF4-FFF2-40B4-BE49-F238E27FC236}">
                  <a16:creationId xmlns:a16="http://schemas.microsoft.com/office/drawing/2014/main" id="{FDAE7D49-21E5-A549-A3F2-EF829F18A02B}"/>
                </a:ext>
              </a:extLst>
            </p:cNvPr>
            <p:cNvSpPr/>
            <p:nvPr userDrawn="1"/>
          </p:nvSpPr>
          <p:spPr>
            <a:xfrm rot="10800000">
              <a:off x="762380" y="2721393"/>
              <a:ext cx="2100085" cy="2009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01" name="Oval 16">
            <a:extLst>
              <a:ext uri="{FF2B5EF4-FFF2-40B4-BE49-F238E27FC236}">
                <a16:creationId xmlns:a16="http://schemas.microsoft.com/office/drawing/2014/main" id="{8E9C0993-D61A-2D4C-A06D-6B60359D0F45}"/>
              </a:ext>
            </a:extLst>
          </p:cNvPr>
          <p:cNvSpPr/>
          <p:nvPr/>
        </p:nvSpPr>
        <p:spPr>
          <a:xfrm>
            <a:off x="2835750" y="2606781"/>
            <a:ext cx="1659977" cy="1659978"/>
          </a:xfrm>
          <a:prstGeom prst="ellipse">
            <a:avLst/>
          </a:prstGeom>
          <a:solidFill>
            <a:srgbClr val="FB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6" name="Grupo 105">
            <a:extLst>
              <a:ext uri="{FF2B5EF4-FFF2-40B4-BE49-F238E27FC236}">
                <a16:creationId xmlns:a16="http://schemas.microsoft.com/office/drawing/2014/main" id="{C850BA48-470D-734A-9E4F-992578BACBA0}"/>
              </a:ext>
            </a:extLst>
          </p:cNvPr>
          <p:cNvGrpSpPr/>
          <p:nvPr/>
        </p:nvGrpSpPr>
        <p:grpSpPr>
          <a:xfrm>
            <a:off x="4716654" y="2471589"/>
            <a:ext cx="1912987" cy="2098450"/>
            <a:chOff x="762378" y="2721393"/>
            <a:chExt cx="2100087" cy="2303689"/>
          </a:xfrm>
          <a:solidFill>
            <a:srgbClr val="92D050"/>
          </a:solidFill>
        </p:grpSpPr>
        <p:sp>
          <p:nvSpPr>
            <p:cNvPr id="107" name="Round Same Side Corner Rectangle 2">
              <a:extLst>
                <a:ext uri="{FF2B5EF4-FFF2-40B4-BE49-F238E27FC236}">
                  <a16:creationId xmlns:a16="http://schemas.microsoft.com/office/drawing/2014/main" id="{8D1AEF6F-AC6F-8C45-8F0C-84A6EDBCB496}"/>
                </a:ext>
              </a:extLst>
            </p:cNvPr>
            <p:cNvSpPr/>
            <p:nvPr userDrawn="1"/>
          </p:nvSpPr>
          <p:spPr>
            <a:xfrm rot="10800000">
              <a:off x="762378" y="3726165"/>
              <a:ext cx="2100085" cy="1298917"/>
            </a:xfrm>
            <a:prstGeom prst="round2SameRect">
              <a:avLst>
                <a:gd name="adj1" fmla="val 6272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08" name="Oval 15">
              <a:extLst>
                <a:ext uri="{FF2B5EF4-FFF2-40B4-BE49-F238E27FC236}">
                  <a16:creationId xmlns:a16="http://schemas.microsoft.com/office/drawing/2014/main" id="{F1E44D11-4171-374D-8E72-40160537529D}"/>
                </a:ext>
              </a:extLst>
            </p:cNvPr>
            <p:cNvSpPr/>
            <p:nvPr userDrawn="1"/>
          </p:nvSpPr>
          <p:spPr>
            <a:xfrm rot="10800000">
              <a:off x="762380" y="2721393"/>
              <a:ext cx="2100085" cy="2009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09" name="Oval 16">
            <a:extLst>
              <a:ext uri="{FF2B5EF4-FFF2-40B4-BE49-F238E27FC236}">
                <a16:creationId xmlns:a16="http://schemas.microsoft.com/office/drawing/2014/main" id="{39EA81E8-60E5-524A-BAAE-B899CBA5F2A1}"/>
              </a:ext>
            </a:extLst>
          </p:cNvPr>
          <p:cNvSpPr/>
          <p:nvPr/>
        </p:nvSpPr>
        <p:spPr>
          <a:xfrm>
            <a:off x="4855536" y="2620034"/>
            <a:ext cx="1659977" cy="1659978"/>
          </a:xfrm>
          <a:prstGeom prst="ellipse">
            <a:avLst/>
          </a:prstGeom>
          <a:solidFill>
            <a:srgbClr val="42B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301798" y="4662165"/>
            <a:ext cx="4010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Asesorar procesos electorales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Procesamiento de la data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Producción de 3 software </a:t>
            </a:r>
            <a:r>
              <a:rPr lang="es-ES" i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(comunal, instancias y DAFRE). 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274EB14-D46D-724B-A482-65F9D2A1FD12}"/>
              </a:ext>
            </a:extLst>
          </p:cNvPr>
          <p:cNvSpPr txBox="1"/>
          <p:nvPr/>
        </p:nvSpPr>
        <p:spPr>
          <a:xfrm>
            <a:off x="629837" y="543340"/>
            <a:ext cx="48267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Decisión</a:t>
            </a:r>
            <a:r>
              <a:rPr lang="en-US" sz="4400" b="1" dirty="0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6" name="Oval 44">
            <a:extLst>
              <a:ext uri="{FF2B5EF4-FFF2-40B4-BE49-F238E27FC236}">
                <a16:creationId xmlns:a16="http://schemas.microsoft.com/office/drawing/2014/main" id="{F6AAAF62-8439-D644-8328-9DCAEC65CBF0}"/>
              </a:ext>
            </a:extLst>
          </p:cNvPr>
          <p:cNvSpPr/>
          <p:nvPr/>
        </p:nvSpPr>
        <p:spPr>
          <a:xfrm>
            <a:off x="-730449" y="-769440"/>
            <a:ext cx="1658883" cy="1658883"/>
          </a:xfrm>
          <a:prstGeom prst="ellipse">
            <a:avLst/>
          </a:prstGeom>
          <a:solidFill>
            <a:srgbClr val="FF6239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Donut 31">
            <a:extLst>
              <a:ext uri="{FF2B5EF4-FFF2-40B4-BE49-F238E27FC236}">
                <a16:creationId xmlns:a16="http://schemas.microsoft.com/office/drawing/2014/main" id="{3E99177B-AEC2-F14D-8466-B846C1ECBF25}"/>
              </a:ext>
            </a:extLst>
          </p:cNvPr>
          <p:cNvSpPr/>
          <p:nvPr/>
        </p:nvSpPr>
        <p:spPr>
          <a:xfrm rot="16200000" flipH="1">
            <a:off x="6712928" y="220761"/>
            <a:ext cx="279247" cy="279247"/>
          </a:xfrm>
          <a:prstGeom prst="donut">
            <a:avLst>
              <a:gd name="adj" fmla="val 12500"/>
            </a:avLst>
          </a:prstGeom>
          <a:solidFill>
            <a:srgbClr val="FF6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41BA3A87-C5EA-524F-AAE8-8A94DFEB6718}"/>
              </a:ext>
            </a:extLst>
          </p:cNvPr>
          <p:cNvSpPr txBox="1"/>
          <p:nvPr/>
        </p:nvSpPr>
        <p:spPr>
          <a:xfrm>
            <a:off x="629838" y="1097202"/>
            <a:ext cx="3836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Ecosistema</a:t>
            </a:r>
            <a:endParaRPr lang="en-US" sz="4400" b="1" dirty="0">
              <a:solidFill>
                <a:schemeClr val="bg1">
                  <a:lumMod val="8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Circle: Hollow 60">
            <a:extLst>
              <a:ext uri="{FF2B5EF4-FFF2-40B4-BE49-F238E27FC236}">
                <a16:creationId xmlns:a16="http://schemas.microsoft.com/office/drawing/2014/main" id="{8090F85B-C56C-1643-BC3A-A21F1994F4A4}"/>
              </a:ext>
            </a:extLst>
          </p:cNvPr>
          <p:cNvSpPr/>
          <p:nvPr/>
        </p:nvSpPr>
        <p:spPr>
          <a:xfrm>
            <a:off x="10841860" y="-1147459"/>
            <a:ext cx="2466866" cy="2466866"/>
          </a:xfrm>
          <a:prstGeom prst="donut">
            <a:avLst/>
          </a:prstGeom>
          <a:noFill/>
          <a:ln>
            <a:solidFill>
              <a:srgbClr val="FFAD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A64792"/>
              </a:solidFill>
            </a:endParaRPr>
          </a:p>
        </p:txBody>
      </p:sp>
      <p:grpSp>
        <p:nvGrpSpPr>
          <p:cNvPr id="14" name="Group 22">
            <a:extLst>
              <a:ext uri="{FF2B5EF4-FFF2-40B4-BE49-F238E27FC236}">
                <a16:creationId xmlns:a16="http://schemas.microsoft.com/office/drawing/2014/main" id="{00286E56-612B-BE46-BA0B-742EB9853062}"/>
              </a:ext>
            </a:extLst>
          </p:cNvPr>
          <p:cNvGrpSpPr/>
          <p:nvPr/>
        </p:nvGrpSpPr>
        <p:grpSpPr>
          <a:xfrm rot="16200000" flipH="1">
            <a:off x="6388361" y="774463"/>
            <a:ext cx="236190" cy="236190"/>
            <a:chOff x="1502229" y="2731167"/>
            <a:chExt cx="364384" cy="364384"/>
          </a:xfrm>
          <a:solidFill>
            <a:srgbClr val="FF6239"/>
          </a:solidFill>
        </p:grpSpPr>
        <p:sp>
          <p:nvSpPr>
            <p:cNvPr id="15" name="Rounded Rectangle 23">
              <a:extLst>
                <a:ext uri="{FF2B5EF4-FFF2-40B4-BE49-F238E27FC236}">
                  <a16:creationId xmlns:a16="http://schemas.microsoft.com/office/drawing/2014/main" id="{B8E056A9-0363-E94C-BA1E-C88C7CCDB025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24">
              <a:extLst>
                <a:ext uri="{FF2B5EF4-FFF2-40B4-BE49-F238E27FC236}">
                  <a16:creationId xmlns:a16="http://schemas.microsoft.com/office/drawing/2014/main" id="{A5AA9CCF-E4E9-C74E-94A6-695CD2C72C9B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26">
            <a:extLst>
              <a:ext uri="{FF2B5EF4-FFF2-40B4-BE49-F238E27FC236}">
                <a16:creationId xmlns:a16="http://schemas.microsoft.com/office/drawing/2014/main" id="{11B58181-880E-524A-8C2C-5CF4BF72A488}"/>
              </a:ext>
            </a:extLst>
          </p:cNvPr>
          <p:cNvGrpSpPr/>
          <p:nvPr/>
        </p:nvGrpSpPr>
        <p:grpSpPr>
          <a:xfrm rot="16200000" flipH="1">
            <a:off x="10952697" y="1246175"/>
            <a:ext cx="236190" cy="236190"/>
            <a:chOff x="1502229" y="2731167"/>
            <a:chExt cx="364384" cy="364384"/>
          </a:xfrm>
          <a:solidFill>
            <a:srgbClr val="FF6239"/>
          </a:solidFill>
        </p:grpSpPr>
        <p:sp>
          <p:nvSpPr>
            <p:cNvPr id="19" name="Rounded Rectangle 28">
              <a:extLst>
                <a:ext uri="{FF2B5EF4-FFF2-40B4-BE49-F238E27FC236}">
                  <a16:creationId xmlns:a16="http://schemas.microsoft.com/office/drawing/2014/main" id="{D5B17527-9417-9E4B-B769-E8D66A544883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29">
              <a:extLst>
                <a:ext uri="{FF2B5EF4-FFF2-40B4-BE49-F238E27FC236}">
                  <a16:creationId xmlns:a16="http://schemas.microsoft.com/office/drawing/2014/main" id="{1EC13DDA-6664-4F41-A899-89329DC188F3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Donut 30">
            <a:extLst>
              <a:ext uri="{FF2B5EF4-FFF2-40B4-BE49-F238E27FC236}">
                <a16:creationId xmlns:a16="http://schemas.microsoft.com/office/drawing/2014/main" id="{F16B91F4-914C-AD46-BF0A-00452150D8B9}"/>
              </a:ext>
            </a:extLst>
          </p:cNvPr>
          <p:cNvSpPr/>
          <p:nvPr/>
        </p:nvSpPr>
        <p:spPr>
          <a:xfrm rot="16200000" flipH="1">
            <a:off x="635951" y="2033562"/>
            <a:ext cx="305717" cy="305717"/>
          </a:xfrm>
          <a:prstGeom prst="donut">
            <a:avLst>
              <a:gd name="adj" fmla="val 12500"/>
            </a:avLst>
          </a:prstGeom>
          <a:solidFill>
            <a:srgbClr val="FF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nut 31">
            <a:extLst>
              <a:ext uri="{FF2B5EF4-FFF2-40B4-BE49-F238E27FC236}">
                <a16:creationId xmlns:a16="http://schemas.microsoft.com/office/drawing/2014/main" id="{4B2B8E92-3C96-4845-A79C-40AFB88D9F1F}"/>
              </a:ext>
            </a:extLst>
          </p:cNvPr>
          <p:cNvSpPr/>
          <p:nvPr/>
        </p:nvSpPr>
        <p:spPr>
          <a:xfrm rot="16200000" flipH="1">
            <a:off x="788810" y="5072032"/>
            <a:ext cx="279247" cy="279247"/>
          </a:xfrm>
          <a:prstGeom prst="donut">
            <a:avLst>
              <a:gd name="adj" fmla="val 12500"/>
            </a:avLst>
          </a:prstGeom>
          <a:solidFill>
            <a:srgbClr val="FF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32">
            <a:extLst>
              <a:ext uri="{FF2B5EF4-FFF2-40B4-BE49-F238E27FC236}">
                <a16:creationId xmlns:a16="http://schemas.microsoft.com/office/drawing/2014/main" id="{5688BE87-9A29-9E41-BE36-84696E919CE6}"/>
              </a:ext>
            </a:extLst>
          </p:cNvPr>
          <p:cNvGrpSpPr/>
          <p:nvPr/>
        </p:nvGrpSpPr>
        <p:grpSpPr>
          <a:xfrm rot="16200000" flipH="1">
            <a:off x="1525872" y="2848177"/>
            <a:ext cx="139664" cy="139664"/>
            <a:chOff x="1502229" y="2731167"/>
            <a:chExt cx="364384" cy="364384"/>
          </a:xfrm>
          <a:solidFill>
            <a:srgbClr val="FFAD43"/>
          </a:solidFill>
        </p:grpSpPr>
        <p:sp>
          <p:nvSpPr>
            <p:cNvPr id="24" name="Rounded Rectangle 33">
              <a:extLst>
                <a:ext uri="{FF2B5EF4-FFF2-40B4-BE49-F238E27FC236}">
                  <a16:creationId xmlns:a16="http://schemas.microsoft.com/office/drawing/2014/main" id="{8DE5B148-25F5-BA40-BD38-FCB27D6CE838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34">
              <a:extLst>
                <a:ext uri="{FF2B5EF4-FFF2-40B4-BE49-F238E27FC236}">
                  <a16:creationId xmlns:a16="http://schemas.microsoft.com/office/drawing/2014/main" id="{84615F6C-CF2D-754E-81C3-195C407E0102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Donut 35">
            <a:extLst>
              <a:ext uri="{FF2B5EF4-FFF2-40B4-BE49-F238E27FC236}">
                <a16:creationId xmlns:a16="http://schemas.microsoft.com/office/drawing/2014/main" id="{621E5FC9-1996-104A-ACFE-85D3CBF81EE6}"/>
              </a:ext>
            </a:extLst>
          </p:cNvPr>
          <p:cNvSpPr/>
          <p:nvPr/>
        </p:nvSpPr>
        <p:spPr>
          <a:xfrm rot="16200000" flipH="1">
            <a:off x="5466955" y="430639"/>
            <a:ext cx="144834" cy="144834"/>
          </a:xfrm>
          <a:prstGeom prst="donut">
            <a:avLst>
              <a:gd name="adj" fmla="val 12500"/>
            </a:avLst>
          </a:prstGeom>
          <a:solidFill>
            <a:srgbClr val="FF6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36">
            <a:extLst>
              <a:ext uri="{FF2B5EF4-FFF2-40B4-BE49-F238E27FC236}">
                <a16:creationId xmlns:a16="http://schemas.microsoft.com/office/drawing/2014/main" id="{55053545-6E0C-8641-9068-E6086E4FF34A}"/>
              </a:ext>
            </a:extLst>
          </p:cNvPr>
          <p:cNvGrpSpPr/>
          <p:nvPr/>
        </p:nvGrpSpPr>
        <p:grpSpPr>
          <a:xfrm rot="16200000" flipH="1">
            <a:off x="11630937" y="1726109"/>
            <a:ext cx="139664" cy="139664"/>
            <a:chOff x="1502229" y="2731167"/>
            <a:chExt cx="364384" cy="364384"/>
          </a:xfrm>
          <a:solidFill>
            <a:srgbClr val="FF6239"/>
          </a:solidFill>
        </p:grpSpPr>
        <p:sp>
          <p:nvSpPr>
            <p:cNvPr id="28" name="Rounded Rectangle 37">
              <a:extLst>
                <a:ext uri="{FF2B5EF4-FFF2-40B4-BE49-F238E27FC236}">
                  <a16:creationId xmlns:a16="http://schemas.microsoft.com/office/drawing/2014/main" id="{9D599C52-657A-1241-96A4-E13162312F42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38">
              <a:extLst>
                <a:ext uri="{FF2B5EF4-FFF2-40B4-BE49-F238E27FC236}">
                  <a16:creationId xmlns:a16="http://schemas.microsoft.com/office/drawing/2014/main" id="{48CBBD58-EE66-724B-89D3-FE2CC5D1E17C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6038BD7A-6DEB-1343-8D70-2E35593EB2D5}"/>
              </a:ext>
            </a:extLst>
          </p:cNvPr>
          <p:cNvGrpSpPr/>
          <p:nvPr/>
        </p:nvGrpSpPr>
        <p:grpSpPr>
          <a:xfrm>
            <a:off x="709042" y="2445083"/>
            <a:ext cx="1912987" cy="2098450"/>
            <a:chOff x="762378" y="2721393"/>
            <a:chExt cx="2100087" cy="2303689"/>
          </a:xfrm>
        </p:grpSpPr>
        <p:sp>
          <p:nvSpPr>
            <p:cNvPr id="31" name="Round Same Side Corner Rectangle 2">
              <a:extLst>
                <a:ext uri="{FF2B5EF4-FFF2-40B4-BE49-F238E27FC236}">
                  <a16:creationId xmlns:a16="http://schemas.microsoft.com/office/drawing/2014/main" id="{40E80A16-8288-A64E-B387-1727CA88F8A6}"/>
                </a:ext>
              </a:extLst>
            </p:cNvPr>
            <p:cNvSpPr/>
            <p:nvPr userDrawn="1"/>
          </p:nvSpPr>
          <p:spPr>
            <a:xfrm rot="10800000">
              <a:off x="762378" y="3726165"/>
              <a:ext cx="2100085" cy="1298917"/>
            </a:xfrm>
            <a:prstGeom prst="round2SameRect">
              <a:avLst>
                <a:gd name="adj1" fmla="val 6272"/>
                <a:gd name="adj2" fmla="val 0"/>
              </a:avLst>
            </a:prstGeom>
            <a:solidFill>
              <a:srgbClr val="FF6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2" name="Oval 15">
              <a:extLst>
                <a:ext uri="{FF2B5EF4-FFF2-40B4-BE49-F238E27FC236}">
                  <a16:creationId xmlns:a16="http://schemas.microsoft.com/office/drawing/2014/main" id="{69FB26D8-771E-A445-AC57-675083CDB000}"/>
                </a:ext>
              </a:extLst>
            </p:cNvPr>
            <p:cNvSpPr/>
            <p:nvPr userDrawn="1"/>
          </p:nvSpPr>
          <p:spPr>
            <a:xfrm rot="10800000">
              <a:off x="762380" y="2721393"/>
              <a:ext cx="2100085" cy="2009550"/>
            </a:xfrm>
            <a:prstGeom prst="ellipse">
              <a:avLst/>
            </a:prstGeom>
            <a:solidFill>
              <a:srgbClr val="FF6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33" name="Oval 16">
            <a:extLst>
              <a:ext uri="{FF2B5EF4-FFF2-40B4-BE49-F238E27FC236}">
                <a16:creationId xmlns:a16="http://schemas.microsoft.com/office/drawing/2014/main" id="{13D416AC-54D1-9047-AA6F-29B9DA2A71A1}"/>
              </a:ext>
            </a:extLst>
          </p:cNvPr>
          <p:cNvSpPr/>
          <p:nvPr/>
        </p:nvSpPr>
        <p:spPr>
          <a:xfrm>
            <a:off x="847924" y="2593528"/>
            <a:ext cx="1659977" cy="1659978"/>
          </a:xfrm>
          <a:prstGeom prst="ellipse">
            <a:avLst/>
          </a:prstGeom>
          <a:solidFill>
            <a:srgbClr val="D44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Rectangle 29">
            <a:extLst>
              <a:ext uri="{FF2B5EF4-FFF2-40B4-BE49-F238E27FC236}">
                <a16:creationId xmlns:a16="http://schemas.microsoft.com/office/drawing/2014/main" id="{5E9BD322-E83C-6D4E-A66C-29252AF0A9AA}"/>
              </a:ext>
            </a:extLst>
          </p:cNvPr>
          <p:cNvSpPr/>
          <p:nvPr/>
        </p:nvSpPr>
        <p:spPr>
          <a:xfrm>
            <a:off x="926389" y="2770122"/>
            <a:ext cx="1342898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215.851</a:t>
            </a:r>
          </a:p>
        </p:txBody>
      </p:sp>
      <p:sp>
        <p:nvSpPr>
          <p:cNvPr id="54" name="Rectangle 37">
            <a:extLst>
              <a:ext uri="{FF2B5EF4-FFF2-40B4-BE49-F238E27FC236}">
                <a16:creationId xmlns:a16="http://schemas.microsoft.com/office/drawing/2014/main" id="{EC83FD1D-4940-7349-A291-63A6382E0C9D}"/>
              </a:ext>
            </a:extLst>
          </p:cNvPr>
          <p:cNvSpPr/>
          <p:nvPr/>
        </p:nvSpPr>
        <p:spPr>
          <a:xfrm>
            <a:off x="547794" y="3103034"/>
            <a:ext cx="2100084" cy="551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1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Lato Heavy" panose="020F0902020204030203" pitchFamily="34" charset="0"/>
              </a:rPr>
              <a:t>POTENCIAL ELECTORAL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Lato Heavy" panose="020F0902020204030203" pitchFamily="34" charset="0"/>
            </a:endParaRPr>
          </a:p>
        </p:txBody>
      </p:sp>
      <p:sp>
        <p:nvSpPr>
          <p:cNvPr id="78" name="Rectangle 29">
            <a:extLst>
              <a:ext uri="{FF2B5EF4-FFF2-40B4-BE49-F238E27FC236}">
                <a16:creationId xmlns:a16="http://schemas.microsoft.com/office/drawing/2014/main" id="{F8015B78-6A7A-AB43-84F5-52E64264D49B}"/>
              </a:ext>
            </a:extLst>
          </p:cNvPr>
          <p:cNvSpPr/>
          <p:nvPr/>
        </p:nvSpPr>
        <p:spPr>
          <a:xfrm>
            <a:off x="2995165" y="2770122"/>
            <a:ext cx="1342898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459</a:t>
            </a:r>
          </a:p>
        </p:txBody>
      </p:sp>
      <p:sp>
        <p:nvSpPr>
          <p:cNvPr id="80" name="Rectangle 37">
            <a:extLst>
              <a:ext uri="{FF2B5EF4-FFF2-40B4-BE49-F238E27FC236}">
                <a16:creationId xmlns:a16="http://schemas.microsoft.com/office/drawing/2014/main" id="{2D30E3DE-0F10-994E-818C-5B041E1D7C56}"/>
              </a:ext>
            </a:extLst>
          </p:cNvPr>
          <p:cNvSpPr/>
          <p:nvPr/>
        </p:nvSpPr>
        <p:spPr>
          <a:xfrm>
            <a:off x="2616570" y="3103034"/>
            <a:ext cx="2100084" cy="551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1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Lato Heavy" panose="020F0902020204030203" pitchFamily="34" charset="0"/>
              </a:rPr>
              <a:t>PROCESOS ELECCIONARIOS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Lato Heavy" panose="020F0902020204030203" pitchFamily="34" charset="0"/>
            </a:endParaRPr>
          </a:p>
        </p:txBody>
      </p:sp>
      <p:sp>
        <p:nvSpPr>
          <p:cNvPr id="91" name="Rectangle 29">
            <a:extLst>
              <a:ext uri="{FF2B5EF4-FFF2-40B4-BE49-F238E27FC236}">
                <a16:creationId xmlns:a16="http://schemas.microsoft.com/office/drawing/2014/main" id="{9286A04D-75F3-FD4A-91FD-C48160FB0BB7}"/>
              </a:ext>
            </a:extLst>
          </p:cNvPr>
          <p:cNvSpPr/>
          <p:nvPr/>
        </p:nvSpPr>
        <p:spPr>
          <a:xfrm>
            <a:off x="4900664" y="2766973"/>
            <a:ext cx="158261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19</a:t>
            </a:r>
          </a:p>
        </p:txBody>
      </p:sp>
      <p:sp>
        <p:nvSpPr>
          <p:cNvPr id="92" name="Rectangle 37">
            <a:extLst>
              <a:ext uri="{FF2B5EF4-FFF2-40B4-BE49-F238E27FC236}">
                <a16:creationId xmlns:a16="http://schemas.microsoft.com/office/drawing/2014/main" id="{B28D445F-24F0-4E4D-8ED2-C023A83BB06D}"/>
              </a:ext>
            </a:extLst>
          </p:cNvPr>
          <p:cNvSpPr/>
          <p:nvPr/>
        </p:nvSpPr>
        <p:spPr>
          <a:xfrm>
            <a:off x="4813068" y="3104676"/>
            <a:ext cx="1706906" cy="790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1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Lato Heavy" panose="020F0902020204030203" pitchFamily="34" charset="0"/>
              </a:rPr>
              <a:t>PROCESOS ELECCIONARIOS DE JAC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Lato Heavy" panose="020F0902020204030203" pitchFamily="34" charset="0"/>
            </a:endParaRPr>
          </a:p>
        </p:txBody>
      </p:sp>
      <p:pic>
        <p:nvPicPr>
          <p:cNvPr id="124" name="Imagen 123">
            <a:extLst>
              <a:ext uri="{FF2B5EF4-FFF2-40B4-BE49-F238E27FC236}">
                <a16:creationId xmlns:a16="http://schemas.microsoft.com/office/drawing/2014/main" id="{40388FA8-BE13-E045-98A2-D546E348F0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63" y="1010653"/>
            <a:ext cx="1309983" cy="525022"/>
          </a:xfrm>
          <a:prstGeom prst="rect">
            <a:avLst/>
          </a:prstGeom>
        </p:spPr>
      </p:pic>
      <p:grpSp>
        <p:nvGrpSpPr>
          <p:cNvPr id="127" name="Group 63">
            <a:extLst>
              <a:ext uri="{FF2B5EF4-FFF2-40B4-BE49-F238E27FC236}">
                <a16:creationId xmlns:a16="http://schemas.microsoft.com/office/drawing/2014/main" id="{40D6486E-32E5-5240-BF7D-498B283487E6}"/>
              </a:ext>
            </a:extLst>
          </p:cNvPr>
          <p:cNvGrpSpPr/>
          <p:nvPr/>
        </p:nvGrpSpPr>
        <p:grpSpPr>
          <a:xfrm rot="5400000">
            <a:off x="9915857" y="-124195"/>
            <a:ext cx="567300" cy="1155306"/>
            <a:chOff x="556739" y="546649"/>
            <a:chExt cx="567300" cy="1155306"/>
          </a:xfrm>
          <a:solidFill>
            <a:srgbClr val="FFC000"/>
          </a:solidFill>
        </p:grpSpPr>
        <p:grpSp>
          <p:nvGrpSpPr>
            <p:cNvPr id="128" name="Group 23">
              <a:extLst>
                <a:ext uri="{FF2B5EF4-FFF2-40B4-BE49-F238E27FC236}">
                  <a16:creationId xmlns:a16="http://schemas.microsoft.com/office/drawing/2014/main" id="{59C8CD27-719C-6E4F-B0A4-5038AD02E700}"/>
                </a:ext>
              </a:extLst>
            </p:cNvPr>
            <p:cNvGrpSpPr/>
            <p:nvPr/>
          </p:nvGrpSpPr>
          <p:grpSpPr>
            <a:xfrm>
              <a:off x="556739" y="54664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64" name="Oval 18">
                <a:extLst>
                  <a:ext uri="{FF2B5EF4-FFF2-40B4-BE49-F238E27FC236}">
                    <a16:creationId xmlns:a16="http://schemas.microsoft.com/office/drawing/2014/main" id="{8CED7866-FD90-FE43-82E6-BB48D09E669A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65" name="Oval 20">
                <a:extLst>
                  <a:ext uri="{FF2B5EF4-FFF2-40B4-BE49-F238E27FC236}">
                    <a16:creationId xmlns:a16="http://schemas.microsoft.com/office/drawing/2014/main" id="{675E5F7F-7D77-4C4C-9CA4-7B3FC52E1AA7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66" name="Oval 21">
                <a:extLst>
                  <a:ext uri="{FF2B5EF4-FFF2-40B4-BE49-F238E27FC236}">
                    <a16:creationId xmlns:a16="http://schemas.microsoft.com/office/drawing/2014/main" id="{A5AE5841-B0CE-FE43-A9DA-E68F2E194A55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67" name="Oval 22">
                <a:extLst>
                  <a:ext uri="{FF2B5EF4-FFF2-40B4-BE49-F238E27FC236}">
                    <a16:creationId xmlns:a16="http://schemas.microsoft.com/office/drawing/2014/main" id="{21800B9C-789A-F64A-9D5D-19A532BFE9DE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29" name="Group 24">
              <a:extLst>
                <a:ext uri="{FF2B5EF4-FFF2-40B4-BE49-F238E27FC236}">
                  <a16:creationId xmlns:a16="http://schemas.microsoft.com/office/drawing/2014/main" id="{C363834A-2344-4640-851A-4CE96EB3F975}"/>
                </a:ext>
              </a:extLst>
            </p:cNvPr>
            <p:cNvGrpSpPr/>
            <p:nvPr/>
          </p:nvGrpSpPr>
          <p:grpSpPr>
            <a:xfrm>
              <a:off x="556739" y="70140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60" name="Oval 25">
                <a:extLst>
                  <a:ext uri="{FF2B5EF4-FFF2-40B4-BE49-F238E27FC236}">
                    <a16:creationId xmlns:a16="http://schemas.microsoft.com/office/drawing/2014/main" id="{946E9BFF-28E4-294E-923E-0CB4505B7DCF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61" name="Oval 26">
                <a:extLst>
                  <a:ext uri="{FF2B5EF4-FFF2-40B4-BE49-F238E27FC236}">
                    <a16:creationId xmlns:a16="http://schemas.microsoft.com/office/drawing/2014/main" id="{772905A5-E007-AD48-8C99-07B8C4B50CD8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62" name="Oval 27">
                <a:extLst>
                  <a:ext uri="{FF2B5EF4-FFF2-40B4-BE49-F238E27FC236}">
                    <a16:creationId xmlns:a16="http://schemas.microsoft.com/office/drawing/2014/main" id="{83F75DE2-7BDA-9848-8AB3-8BC14429F85C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63" name="Oval 28">
                <a:extLst>
                  <a:ext uri="{FF2B5EF4-FFF2-40B4-BE49-F238E27FC236}">
                    <a16:creationId xmlns:a16="http://schemas.microsoft.com/office/drawing/2014/main" id="{D6A573C4-9806-7D47-9870-A3EE4C2401D0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30" name="Group 29">
              <a:extLst>
                <a:ext uri="{FF2B5EF4-FFF2-40B4-BE49-F238E27FC236}">
                  <a16:creationId xmlns:a16="http://schemas.microsoft.com/office/drawing/2014/main" id="{798A1D35-63F9-A24B-847C-944A4F3D5FB8}"/>
                </a:ext>
              </a:extLst>
            </p:cNvPr>
            <p:cNvGrpSpPr/>
            <p:nvPr/>
          </p:nvGrpSpPr>
          <p:grpSpPr>
            <a:xfrm>
              <a:off x="556739" y="85616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56" name="Oval 30">
                <a:extLst>
                  <a:ext uri="{FF2B5EF4-FFF2-40B4-BE49-F238E27FC236}">
                    <a16:creationId xmlns:a16="http://schemas.microsoft.com/office/drawing/2014/main" id="{B98CD767-A6D8-8D40-932C-D9121572F42D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7" name="Oval 31">
                <a:extLst>
                  <a:ext uri="{FF2B5EF4-FFF2-40B4-BE49-F238E27FC236}">
                    <a16:creationId xmlns:a16="http://schemas.microsoft.com/office/drawing/2014/main" id="{11E6FEC6-FE40-B84B-9106-DD931FD9E2E8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8" name="Oval 32">
                <a:extLst>
                  <a:ext uri="{FF2B5EF4-FFF2-40B4-BE49-F238E27FC236}">
                    <a16:creationId xmlns:a16="http://schemas.microsoft.com/office/drawing/2014/main" id="{590834EF-8846-5E43-A472-9D3CF8F778DB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9" name="Oval 33">
                <a:extLst>
                  <a:ext uri="{FF2B5EF4-FFF2-40B4-BE49-F238E27FC236}">
                    <a16:creationId xmlns:a16="http://schemas.microsoft.com/office/drawing/2014/main" id="{F7AACF94-E0C0-ED44-98AC-478067232163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31" name="Group 34">
              <a:extLst>
                <a:ext uri="{FF2B5EF4-FFF2-40B4-BE49-F238E27FC236}">
                  <a16:creationId xmlns:a16="http://schemas.microsoft.com/office/drawing/2014/main" id="{F18F23F4-643A-7D40-9071-72771ACAFCB9}"/>
                </a:ext>
              </a:extLst>
            </p:cNvPr>
            <p:cNvGrpSpPr/>
            <p:nvPr/>
          </p:nvGrpSpPr>
          <p:grpSpPr>
            <a:xfrm>
              <a:off x="556739" y="1010923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52" name="Oval 35">
                <a:extLst>
                  <a:ext uri="{FF2B5EF4-FFF2-40B4-BE49-F238E27FC236}">
                    <a16:creationId xmlns:a16="http://schemas.microsoft.com/office/drawing/2014/main" id="{CF141AC5-66C4-9D4B-8A56-79A6E308FACE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3" name="Oval 36">
                <a:extLst>
                  <a:ext uri="{FF2B5EF4-FFF2-40B4-BE49-F238E27FC236}">
                    <a16:creationId xmlns:a16="http://schemas.microsoft.com/office/drawing/2014/main" id="{2F301584-A285-A245-9795-2FF8B15F4FCA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4" name="Oval 37">
                <a:extLst>
                  <a:ext uri="{FF2B5EF4-FFF2-40B4-BE49-F238E27FC236}">
                    <a16:creationId xmlns:a16="http://schemas.microsoft.com/office/drawing/2014/main" id="{35AD1A86-0B09-BB4D-B7B4-895B02E6F1BB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5" name="Oval 38">
                <a:extLst>
                  <a:ext uri="{FF2B5EF4-FFF2-40B4-BE49-F238E27FC236}">
                    <a16:creationId xmlns:a16="http://schemas.microsoft.com/office/drawing/2014/main" id="{F88BBDB9-7ED8-1740-B2A2-7CF5C80F6EEB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32" name="Group 39">
              <a:extLst>
                <a:ext uri="{FF2B5EF4-FFF2-40B4-BE49-F238E27FC236}">
                  <a16:creationId xmlns:a16="http://schemas.microsoft.com/office/drawing/2014/main" id="{32E6A71F-58EA-CF44-979E-FEE8152BC767}"/>
                </a:ext>
              </a:extLst>
            </p:cNvPr>
            <p:cNvGrpSpPr/>
            <p:nvPr/>
          </p:nvGrpSpPr>
          <p:grpSpPr>
            <a:xfrm>
              <a:off x="556739" y="1165681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48" name="Oval 40">
                <a:extLst>
                  <a:ext uri="{FF2B5EF4-FFF2-40B4-BE49-F238E27FC236}">
                    <a16:creationId xmlns:a16="http://schemas.microsoft.com/office/drawing/2014/main" id="{48565627-D120-8449-83E6-8A1B2D7BEE6A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9" name="Oval 41">
                <a:extLst>
                  <a:ext uri="{FF2B5EF4-FFF2-40B4-BE49-F238E27FC236}">
                    <a16:creationId xmlns:a16="http://schemas.microsoft.com/office/drawing/2014/main" id="{ED60A832-A801-9D44-A77B-A2961790B330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0" name="Oval 42">
                <a:extLst>
                  <a:ext uri="{FF2B5EF4-FFF2-40B4-BE49-F238E27FC236}">
                    <a16:creationId xmlns:a16="http://schemas.microsoft.com/office/drawing/2014/main" id="{DCD3B6AA-B8D8-0D4D-ACD0-AD7320437EC9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1" name="Oval 43">
                <a:extLst>
                  <a:ext uri="{FF2B5EF4-FFF2-40B4-BE49-F238E27FC236}">
                    <a16:creationId xmlns:a16="http://schemas.microsoft.com/office/drawing/2014/main" id="{AB4C8B28-7BD2-B546-83C5-E456D89C9CC3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33" name="Group 44">
              <a:extLst>
                <a:ext uri="{FF2B5EF4-FFF2-40B4-BE49-F238E27FC236}">
                  <a16:creationId xmlns:a16="http://schemas.microsoft.com/office/drawing/2014/main" id="{974965FB-4131-7844-9D85-5ECF6EED71B8}"/>
                </a:ext>
              </a:extLst>
            </p:cNvPr>
            <p:cNvGrpSpPr/>
            <p:nvPr/>
          </p:nvGrpSpPr>
          <p:grpSpPr>
            <a:xfrm>
              <a:off x="556739" y="132043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44" name="Oval 45">
                <a:extLst>
                  <a:ext uri="{FF2B5EF4-FFF2-40B4-BE49-F238E27FC236}">
                    <a16:creationId xmlns:a16="http://schemas.microsoft.com/office/drawing/2014/main" id="{C8F18257-3C61-664B-874B-55B5DAAF8130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5" name="Oval 46">
                <a:extLst>
                  <a:ext uri="{FF2B5EF4-FFF2-40B4-BE49-F238E27FC236}">
                    <a16:creationId xmlns:a16="http://schemas.microsoft.com/office/drawing/2014/main" id="{EEDFFC8E-12DE-EC4B-97A1-8A545503034D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6" name="Oval 47">
                <a:extLst>
                  <a:ext uri="{FF2B5EF4-FFF2-40B4-BE49-F238E27FC236}">
                    <a16:creationId xmlns:a16="http://schemas.microsoft.com/office/drawing/2014/main" id="{7ED2EF01-B629-0442-BD51-6ED52A27A479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7" name="Oval 48">
                <a:extLst>
                  <a:ext uri="{FF2B5EF4-FFF2-40B4-BE49-F238E27FC236}">
                    <a16:creationId xmlns:a16="http://schemas.microsoft.com/office/drawing/2014/main" id="{9DB500DA-1EA7-CC42-83CE-B7E236D50F93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34" name="Group 53">
              <a:extLst>
                <a:ext uri="{FF2B5EF4-FFF2-40B4-BE49-F238E27FC236}">
                  <a16:creationId xmlns:a16="http://schemas.microsoft.com/office/drawing/2014/main" id="{FD34C3BF-D0B4-A44E-B530-53C1F1CA7E56}"/>
                </a:ext>
              </a:extLst>
            </p:cNvPr>
            <p:cNvGrpSpPr/>
            <p:nvPr/>
          </p:nvGrpSpPr>
          <p:grpSpPr>
            <a:xfrm>
              <a:off x="556739" y="147519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40" name="Oval 54">
                <a:extLst>
                  <a:ext uri="{FF2B5EF4-FFF2-40B4-BE49-F238E27FC236}">
                    <a16:creationId xmlns:a16="http://schemas.microsoft.com/office/drawing/2014/main" id="{C243D2DB-6E2B-194C-85EA-C77F3D79E903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1" name="Oval 55">
                <a:extLst>
                  <a:ext uri="{FF2B5EF4-FFF2-40B4-BE49-F238E27FC236}">
                    <a16:creationId xmlns:a16="http://schemas.microsoft.com/office/drawing/2014/main" id="{9B0C9740-E2E8-2645-B1AA-2EED0497480E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2" name="Oval 56">
                <a:extLst>
                  <a:ext uri="{FF2B5EF4-FFF2-40B4-BE49-F238E27FC236}">
                    <a16:creationId xmlns:a16="http://schemas.microsoft.com/office/drawing/2014/main" id="{C8CC3D44-BE28-C349-8CF2-5AF1B16B590B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3" name="Oval 57">
                <a:extLst>
                  <a:ext uri="{FF2B5EF4-FFF2-40B4-BE49-F238E27FC236}">
                    <a16:creationId xmlns:a16="http://schemas.microsoft.com/office/drawing/2014/main" id="{071D877F-C626-8143-AEBB-689EB655B7B6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35" name="Group 58">
              <a:extLst>
                <a:ext uri="{FF2B5EF4-FFF2-40B4-BE49-F238E27FC236}">
                  <a16:creationId xmlns:a16="http://schemas.microsoft.com/office/drawing/2014/main" id="{B30A6C33-5F69-CA41-9151-D030CEEB7D25}"/>
                </a:ext>
              </a:extLst>
            </p:cNvPr>
            <p:cNvGrpSpPr/>
            <p:nvPr/>
          </p:nvGrpSpPr>
          <p:grpSpPr>
            <a:xfrm>
              <a:off x="556739" y="162995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36" name="Oval 59">
                <a:extLst>
                  <a:ext uri="{FF2B5EF4-FFF2-40B4-BE49-F238E27FC236}">
                    <a16:creationId xmlns:a16="http://schemas.microsoft.com/office/drawing/2014/main" id="{C9923DCB-F981-3449-9909-D4FC33F5123B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7" name="Oval 60">
                <a:extLst>
                  <a:ext uri="{FF2B5EF4-FFF2-40B4-BE49-F238E27FC236}">
                    <a16:creationId xmlns:a16="http://schemas.microsoft.com/office/drawing/2014/main" id="{8816F555-A97E-454C-BE67-F0CA1E101B59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8" name="Oval 61">
                <a:extLst>
                  <a:ext uri="{FF2B5EF4-FFF2-40B4-BE49-F238E27FC236}">
                    <a16:creationId xmlns:a16="http://schemas.microsoft.com/office/drawing/2014/main" id="{E654874A-5FCB-014E-B1C5-D3D6E92DD2BC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9" name="Oval 62">
                <a:extLst>
                  <a:ext uri="{FF2B5EF4-FFF2-40B4-BE49-F238E27FC236}">
                    <a16:creationId xmlns:a16="http://schemas.microsoft.com/office/drawing/2014/main" id="{289B267D-4768-DC4F-9415-4FA887125976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sp>
        <p:nvSpPr>
          <p:cNvPr id="174" name="Rectángulo 173">
            <a:extLst>
              <a:ext uri="{FF2B5EF4-FFF2-40B4-BE49-F238E27FC236}">
                <a16:creationId xmlns:a16="http://schemas.microsoft.com/office/drawing/2014/main" id="{CE5690AC-65CB-D444-BD2E-99E61C766E76}"/>
              </a:ext>
            </a:extLst>
          </p:cNvPr>
          <p:cNvSpPr/>
          <p:nvPr/>
        </p:nvSpPr>
        <p:spPr>
          <a:xfrm>
            <a:off x="1016447" y="3840484"/>
            <a:ext cx="1252840" cy="245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angle 33">
            <a:extLst>
              <a:ext uri="{FF2B5EF4-FFF2-40B4-BE49-F238E27FC236}">
                <a16:creationId xmlns:a16="http://schemas.microsoft.com/office/drawing/2014/main" id="{6696DC51-D72A-EF41-BB16-EBBFCD0F3216}"/>
              </a:ext>
            </a:extLst>
          </p:cNvPr>
          <p:cNvSpPr/>
          <p:nvPr/>
        </p:nvSpPr>
        <p:spPr>
          <a:xfrm>
            <a:off x="596783" y="3764283"/>
            <a:ext cx="2100084" cy="68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1000"/>
              </a:lnSpc>
            </a:pPr>
            <a:r>
              <a:rPr lang="en-US" b="1" dirty="0">
                <a:solidFill>
                  <a:srgbClr val="FF623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51% DE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PARTICIPACIÓN</a:t>
            </a:r>
            <a:endParaRPr lang="en-US" b="1" dirty="0">
              <a:solidFill>
                <a:srgbClr val="FF62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60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n 61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D6F6F4D3-3BCB-084B-80C6-7797C057B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6002" r="44056" b="10670"/>
          <a:stretch/>
        </p:blipFill>
        <p:spPr>
          <a:xfrm>
            <a:off x="7940975" y="1972184"/>
            <a:ext cx="2314575" cy="2331355"/>
          </a:xfrm>
          <a:prstGeom prst="ellipse">
            <a:avLst/>
          </a:prstGeom>
        </p:spPr>
      </p:pic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0B01C0F4-C1AB-6640-A65C-CB6FC43624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0" r="18240"/>
          <a:stretch>
            <a:fillRect/>
          </a:stretch>
        </p:blipFill>
        <p:spPr>
          <a:xfrm>
            <a:off x="1908864" y="1994580"/>
            <a:ext cx="2314575" cy="2312988"/>
          </a:xfrm>
        </p:spPr>
      </p:pic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2A0A3F87-F358-C64D-B725-A814F7EA13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16661"/>
          <a:stretch>
            <a:fillRect/>
          </a:stretch>
        </p:blipFill>
        <p:spPr>
          <a:xfrm>
            <a:off x="4946700" y="1994580"/>
            <a:ext cx="2314575" cy="2312988"/>
          </a:xfrm>
        </p:spPr>
      </p:pic>
      <p:sp>
        <p:nvSpPr>
          <p:cNvPr id="17" name="TextBox 11"/>
          <p:cNvSpPr txBox="1"/>
          <p:nvPr/>
        </p:nvSpPr>
        <p:spPr>
          <a:xfrm>
            <a:off x="1746934" y="4339692"/>
            <a:ext cx="2638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err="1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</a:t>
            </a:r>
            <a:r>
              <a:rPr lang="en-US" sz="1600" b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1" name="TextBox 57"/>
          <p:cNvSpPr txBox="1"/>
          <p:nvPr/>
        </p:nvSpPr>
        <p:spPr>
          <a:xfrm>
            <a:off x="4910282" y="4339692"/>
            <a:ext cx="2459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600" b="1" dirty="0" err="1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</a:t>
            </a:r>
            <a:r>
              <a:rPr lang="id-ID" sz="1600" b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600" b="1" dirty="0" err="1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id-ID" sz="1600" b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600" b="1" dirty="0" err="1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d-ID" sz="1600" b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600" b="1" dirty="0" err="1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id-ID" sz="1600" b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600" b="1" dirty="0" err="1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</a:t>
            </a:r>
            <a:r>
              <a:rPr lang="id-ID" sz="1600" b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536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400" dirty="0" err="1">
                <a:latin typeface="Arial" panose="020B0604020202020204" pitchFamily="34" charset="0"/>
                <a:cs typeface="Arial" panose="020B0604020202020204" pitchFamily="34" charset="0"/>
              </a:rPr>
              <a:t>estudiantes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400" dirty="0" err="1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id-ID" sz="1400" dirty="0" err="1">
                <a:latin typeface="Arial" panose="020B0604020202020204" pitchFamily="34" charset="0"/>
                <a:cs typeface="Arial" panose="020B0604020202020204" pitchFamily="34" charset="0"/>
              </a:rPr>
              <a:t>colegios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11"/>
          <p:cNvSpPr txBox="1"/>
          <p:nvPr/>
        </p:nvSpPr>
        <p:spPr>
          <a:xfrm>
            <a:off x="7730353" y="4383895"/>
            <a:ext cx="24890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600" b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1.600 </a:t>
            </a:r>
            <a:r>
              <a:rPr lang="id-ID" sz="1600" b="1" dirty="0" err="1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asesorías</a:t>
            </a:r>
            <a:r>
              <a:rPr lang="id-ID" sz="1600" b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600" b="1" dirty="0" err="1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id-ID" sz="1600" b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600" b="1" dirty="0" err="1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capacitaciones</a:t>
            </a:r>
            <a:r>
              <a:rPr lang="id-ID" sz="1600" b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d-ID" sz="1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id-ID" sz="1400" dirty="0" err="1">
                <a:latin typeface="Arial" panose="020B0604020202020204" pitchFamily="34" charset="0"/>
                <a:cs typeface="Arial" panose="020B0604020202020204" pitchFamily="34" charset="0"/>
              </a:rPr>
              <a:t>instancias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4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400" dirty="0" err="1">
                <a:latin typeface="Arial" panose="020B0604020202020204" pitchFamily="34" charset="0"/>
                <a:cs typeface="Arial" panose="020B0604020202020204" pitchFamily="34" charset="0"/>
              </a:rPr>
              <a:t>organizaciones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400" dirty="0" err="1">
                <a:latin typeface="Arial" panose="020B0604020202020204" pitchFamily="34" charset="0"/>
                <a:cs typeface="Arial" panose="020B0604020202020204" pitchFamily="34" charset="0"/>
              </a:rPr>
              <a:t>sociales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id-ID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277148" y="2194955"/>
            <a:ext cx="941669" cy="9198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439448" y="2194955"/>
            <a:ext cx="941669" cy="9198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544598" y="2194955"/>
            <a:ext cx="941669" cy="9198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 rot="2433632">
            <a:off x="7724903" y="1000008"/>
            <a:ext cx="3383375" cy="1887550"/>
            <a:chOff x="4001162" y="710947"/>
            <a:chExt cx="4533632" cy="2529267"/>
          </a:xfrm>
        </p:grpSpPr>
        <p:grpSp>
          <p:nvGrpSpPr>
            <p:cNvPr id="75" name="Group 74"/>
            <p:cNvGrpSpPr/>
            <p:nvPr/>
          </p:nvGrpSpPr>
          <p:grpSpPr>
            <a:xfrm rot="16200000" flipH="1">
              <a:off x="6534018" y="970505"/>
              <a:ext cx="292195" cy="292195"/>
              <a:chOff x="1502229" y="2731167"/>
              <a:chExt cx="364384" cy="364384"/>
            </a:xfrm>
            <a:solidFill>
              <a:schemeClr val="accent1"/>
            </a:solidFill>
          </p:grpSpPr>
          <p:sp>
            <p:nvSpPr>
              <p:cNvPr id="76" name="Rounded Rectangle 75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8" name="Donut 77"/>
            <p:cNvSpPr/>
            <p:nvPr/>
          </p:nvSpPr>
          <p:spPr>
            <a:xfrm rot="16200000" flipH="1">
              <a:off x="5670614" y="1732965"/>
              <a:ext cx="179177" cy="179177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 rot="16200000" flipH="1">
              <a:off x="4001162" y="1619947"/>
              <a:ext cx="292195" cy="292195"/>
              <a:chOff x="1502229" y="2731167"/>
              <a:chExt cx="364384" cy="364384"/>
            </a:xfrm>
            <a:solidFill>
              <a:schemeClr val="accent1"/>
            </a:solidFill>
          </p:grpSpPr>
          <p:sp>
            <p:nvSpPr>
              <p:cNvPr id="80" name="Rounded Rectangle 79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2" name="Donut 81"/>
            <p:cNvSpPr/>
            <p:nvPr/>
          </p:nvSpPr>
          <p:spPr>
            <a:xfrm rot="16200000" flipH="1">
              <a:off x="7238237" y="1454324"/>
              <a:ext cx="179177" cy="179177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3" name="Donut 82"/>
            <p:cNvSpPr/>
            <p:nvPr/>
          </p:nvSpPr>
          <p:spPr>
            <a:xfrm rot="16200000" flipH="1">
              <a:off x="5409131" y="860185"/>
              <a:ext cx="345461" cy="345461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 rot="16200000" flipH="1">
              <a:off x="8362013" y="1980511"/>
              <a:ext cx="172781" cy="172781"/>
              <a:chOff x="1502229" y="2731167"/>
              <a:chExt cx="364384" cy="364384"/>
            </a:xfrm>
            <a:solidFill>
              <a:schemeClr val="accent1"/>
            </a:solidFill>
          </p:grpSpPr>
          <p:sp>
            <p:nvSpPr>
              <p:cNvPr id="85" name="Rounded Rectangle 84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7" name="Donut 86"/>
            <p:cNvSpPr/>
            <p:nvPr/>
          </p:nvSpPr>
          <p:spPr>
            <a:xfrm rot="16200000" flipH="1">
              <a:off x="4908695" y="3061037"/>
              <a:ext cx="179177" cy="179177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 rot="16200000" flipH="1">
              <a:off x="4760247" y="710947"/>
              <a:ext cx="172781" cy="172781"/>
              <a:chOff x="1502229" y="2731167"/>
              <a:chExt cx="364384" cy="364384"/>
            </a:xfrm>
            <a:solidFill>
              <a:schemeClr val="accent1"/>
            </a:solidFill>
          </p:grpSpPr>
          <p:sp>
            <p:nvSpPr>
              <p:cNvPr id="89" name="Rounded Rectangle 88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91" name="Oval 44">
            <a:extLst>
              <a:ext uri="{FF2B5EF4-FFF2-40B4-BE49-F238E27FC236}">
                <a16:creationId xmlns:a16="http://schemas.microsoft.com/office/drawing/2014/main" id="{37F8889A-4994-0844-8067-F3BDC781558C}"/>
              </a:ext>
            </a:extLst>
          </p:cNvPr>
          <p:cNvSpPr/>
          <p:nvPr/>
        </p:nvSpPr>
        <p:spPr>
          <a:xfrm>
            <a:off x="-1018149" y="-214675"/>
            <a:ext cx="1658883" cy="1658883"/>
          </a:xfrm>
          <a:prstGeom prst="ellipse">
            <a:avLst/>
          </a:prstGeom>
          <a:solidFill>
            <a:srgbClr val="FF6239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2" name="TextBox 2">
            <a:extLst>
              <a:ext uri="{FF2B5EF4-FFF2-40B4-BE49-F238E27FC236}">
                <a16:creationId xmlns:a16="http://schemas.microsoft.com/office/drawing/2014/main" id="{CD111B56-EB5A-7B4A-BE37-4D3D8F9D961B}"/>
              </a:ext>
            </a:extLst>
          </p:cNvPr>
          <p:cNvSpPr txBox="1"/>
          <p:nvPr/>
        </p:nvSpPr>
        <p:spPr>
          <a:xfrm>
            <a:off x="631423" y="581557"/>
            <a:ext cx="7675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Decisión</a:t>
            </a:r>
            <a:r>
              <a:rPr lang="en-US" sz="4400" b="1" dirty="0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- </a:t>
            </a:r>
            <a:r>
              <a:rPr lang="en-US" sz="4400" b="1" dirty="0" err="1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Presupuestos</a:t>
            </a:r>
            <a:r>
              <a:rPr lang="en-US" sz="4400" b="1" dirty="0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93" name="TextBox 2">
            <a:extLst>
              <a:ext uri="{FF2B5EF4-FFF2-40B4-BE49-F238E27FC236}">
                <a16:creationId xmlns:a16="http://schemas.microsoft.com/office/drawing/2014/main" id="{0F8B7024-9701-0144-83D0-849F2379B212}"/>
              </a:ext>
            </a:extLst>
          </p:cNvPr>
          <p:cNvSpPr txBox="1"/>
          <p:nvPr/>
        </p:nvSpPr>
        <p:spPr>
          <a:xfrm>
            <a:off x="640733" y="1174342"/>
            <a:ext cx="4513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Participativos</a:t>
            </a:r>
            <a:endParaRPr lang="en-US" sz="4400" b="1" dirty="0">
              <a:solidFill>
                <a:schemeClr val="bg1">
                  <a:lumMod val="8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CFE663E-6072-094F-8BE4-664F0453355E}"/>
              </a:ext>
            </a:extLst>
          </p:cNvPr>
          <p:cNvSpPr txBox="1"/>
          <p:nvPr/>
        </p:nvSpPr>
        <p:spPr>
          <a:xfrm>
            <a:off x="1271596" y="4608858"/>
            <a:ext cx="36968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Curso virtual de “Presupuestos Participativos: </a:t>
            </a:r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Somos parte de la Planeación Local”: </a:t>
            </a:r>
            <a:r>
              <a:rPr lang="es-CO" sz="1400" b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2.525 personas.</a:t>
            </a:r>
          </a:p>
          <a:p>
            <a:pPr algn="ctr"/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Congreso Internacional de Presupuestos Participativos: </a:t>
            </a:r>
            <a:r>
              <a:rPr lang="es-CO" sz="1400" b="1" dirty="0">
                <a:solidFill>
                  <a:srgbClr val="FF6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725 personas</a:t>
            </a:r>
          </a:p>
          <a:p>
            <a:pPr algn="ctr"/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219A0A5-DF88-7443-AE5E-EC8C9F7EE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40" y="2411806"/>
            <a:ext cx="468598" cy="46859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0BD6407-B5A0-6946-A3FC-38DAFE672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34" y="2420809"/>
            <a:ext cx="482600" cy="4826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4B670D3-F7ED-964D-9FC7-D6AF4AA383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21" y="2392575"/>
            <a:ext cx="487829" cy="487829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F8E58D1A-7101-9F4E-AB33-30A17CCB9943}"/>
              </a:ext>
            </a:extLst>
          </p:cNvPr>
          <p:cNvGrpSpPr/>
          <p:nvPr/>
        </p:nvGrpSpPr>
        <p:grpSpPr>
          <a:xfrm>
            <a:off x="9995424" y="180158"/>
            <a:ext cx="1965331" cy="1692096"/>
            <a:chOff x="311149" y="518191"/>
            <a:chExt cx="6053316" cy="5211739"/>
          </a:xfrm>
        </p:grpSpPr>
        <p:pic>
          <p:nvPicPr>
            <p:cNvPr id="56" name="Imagen 55" descr="Forma, Icono, Círculo&#10;&#10;Descripción generada automáticamente">
              <a:extLst>
                <a:ext uri="{FF2B5EF4-FFF2-40B4-BE49-F238E27FC236}">
                  <a16:creationId xmlns:a16="http://schemas.microsoft.com/office/drawing/2014/main" id="{D5B6AB25-ECB7-0047-ABAC-2E9222BA4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4987">
              <a:off x="311149" y="918905"/>
              <a:ext cx="5759195" cy="4605304"/>
            </a:xfrm>
            <a:prstGeom prst="rect">
              <a:avLst/>
            </a:prstGeom>
          </p:spPr>
        </p:pic>
        <p:pic>
          <p:nvPicPr>
            <p:cNvPr id="57" name="Imagen 56" descr="Forma, Círculo&#10;&#10;Descripción generada automáticamente">
              <a:extLst>
                <a:ext uri="{FF2B5EF4-FFF2-40B4-BE49-F238E27FC236}">
                  <a16:creationId xmlns:a16="http://schemas.microsoft.com/office/drawing/2014/main" id="{4166F356-0DBA-804A-A002-1CC5B396F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4987">
              <a:off x="1138209" y="518191"/>
              <a:ext cx="5226256" cy="5211739"/>
            </a:xfrm>
            <a:prstGeom prst="rect">
              <a:avLst/>
            </a:prstGeom>
          </p:spPr>
        </p:pic>
        <p:pic>
          <p:nvPicPr>
            <p:cNvPr id="58" name="Imagen 57" descr="Imagen que contiene dibujo, plato&#10;&#10;Descripción generada automáticamente">
              <a:extLst>
                <a:ext uri="{FF2B5EF4-FFF2-40B4-BE49-F238E27FC236}">
                  <a16:creationId xmlns:a16="http://schemas.microsoft.com/office/drawing/2014/main" id="{55A4E627-3EB0-5149-90F3-4BADFC6B2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4987">
              <a:off x="754119" y="2835230"/>
              <a:ext cx="4725036" cy="921410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71DE255B-6B2F-1426-B157-2FE4CE3C9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96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1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90C2127-4415-EE95-F631-5CAC9E334A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B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837" y="45837"/>
            <a:ext cx="6766326" cy="676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57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201568" y="1140881"/>
            <a:ext cx="3932013" cy="4144948"/>
            <a:chOff x="8357563" y="3971264"/>
            <a:chExt cx="7864024" cy="8289895"/>
          </a:xfrm>
        </p:grpSpPr>
        <p:sp>
          <p:nvSpPr>
            <p:cNvPr id="4" name="Line 65"/>
            <p:cNvSpPr>
              <a:spLocks noChangeShapeType="1"/>
            </p:cNvSpPr>
            <p:nvPr/>
          </p:nvSpPr>
          <p:spPr bwMode="auto">
            <a:xfrm flipV="1">
              <a:off x="12305089" y="3971264"/>
              <a:ext cx="0" cy="6943520"/>
            </a:xfrm>
            <a:prstGeom prst="line">
              <a:avLst/>
            </a:pr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6" name="Freeform 67"/>
            <p:cNvSpPr>
              <a:spLocks/>
            </p:cNvSpPr>
            <p:nvPr/>
          </p:nvSpPr>
          <p:spPr bwMode="auto">
            <a:xfrm>
              <a:off x="12603448" y="8235148"/>
              <a:ext cx="3618139" cy="2532557"/>
            </a:xfrm>
            <a:custGeom>
              <a:avLst/>
              <a:gdLst>
                <a:gd name="T0" fmla="*/ 0 w 3686"/>
                <a:gd name="T1" fmla="*/ 2580 h 2580"/>
                <a:gd name="T2" fmla="*/ 0 w 3686"/>
                <a:gd name="T3" fmla="*/ 487 h 2580"/>
                <a:gd name="T4" fmla="*/ 488 w 3686"/>
                <a:gd name="T5" fmla="*/ 0 h 2580"/>
                <a:gd name="T6" fmla="*/ 3686 w 3686"/>
                <a:gd name="T7" fmla="*/ 0 h 2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6" h="2580">
                  <a:moveTo>
                    <a:pt x="0" y="2580"/>
                  </a:moveTo>
                  <a:cubicBezTo>
                    <a:pt x="0" y="487"/>
                    <a:pt x="0" y="487"/>
                    <a:pt x="0" y="487"/>
                  </a:cubicBezTo>
                  <a:cubicBezTo>
                    <a:pt x="0" y="219"/>
                    <a:pt x="220" y="0"/>
                    <a:pt x="488" y="0"/>
                  </a:cubicBezTo>
                  <a:cubicBezTo>
                    <a:pt x="3686" y="0"/>
                    <a:pt x="3686" y="0"/>
                    <a:pt x="3686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7" name="Freeform 68"/>
            <p:cNvSpPr>
              <a:spLocks/>
            </p:cNvSpPr>
            <p:nvPr/>
          </p:nvSpPr>
          <p:spPr bwMode="auto">
            <a:xfrm>
              <a:off x="9378920" y="7749089"/>
              <a:ext cx="2346258" cy="3165696"/>
            </a:xfrm>
            <a:custGeom>
              <a:avLst/>
              <a:gdLst>
                <a:gd name="T0" fmla="*/ 2390 w 2390"/>
                <a:gd name="T1" fmla="*/ 3225 h 3225"/>
                <a:gd name="T2" fmla="*/ 2390 w 2390"/>
                <a:gd name="T3" fmla="*/ 488 h 3225"/>
                <a:gd name="T4" fmla="*/ 1902 w 2390"/>
                <a:gd name="T5" fmla="*/ 0 h 3225"/>
                <a:gd name="T6" fmla="*/ 0 w 2390"/>
                <a:gd name="T7" fmla="*/ 0 h 3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0" h="3225">
                  <a:moveTo>
                    <a:pt x="2390" y="3225"/>
                  </a:moveTo>
                  <a:cubicBezTo>
                    <a:pt x="2390" y="488"/>
                    <a:pt x="2390" y="488"/>
                    <a:pt x="2390" y="488"/>
                  </a:cubicBezTo>
                  <a:cubicBezTo>
                    <a:pt x="2390" y="219"/>
                    <a:pt x="2171" y="0"/>
                    <a:pt x="190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8" name="Freeform 69"/>
            <p:cNvSpPr>
              <a:spLocks/>
            </p:cNvSpPr>
            <p:nvPr/>
          </p:nvSpPr>
          <p:spPr bwMode="auto">
            <a:xfrm>
              <a:off x="8357563" y="9835059"/>
              <a:ext cx="3408025" cy="2426100"/>
            </a:xfrm>
            <a:custGeom>
              <a:avLst/>
              <a:gdLst>
                <a:gd name="T0" fmla="*/ 3472 w 3472"/>
                <a:gd name="T1" fmla="*/ 2473 h 2473"/>
                <a:gd name="T2" fmla="*/ 3472 w 3472"/>
                <a:gd name="T3" fmla="*/ 488 h 2473"/>
                <a:gd name="T4" fmla="*/ 2984 w 3472"/>
                <a:gd name="T5" fmla="*/ 0 h 2473"/>
                <a:gd name="T6" fmla="*/ 0 w 3472"/>
                <a:gd name="T7" fmla="*/ 0 h 2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2" h="2473">
                  <a:moveTo>
                    <a:pt x="3472" y="2473"/>
                  </a:moveTo>
                  <a:cubicBezTo>
                    <a:pt x="3472" y="488"/>
                    <a:pt x="3472" y="488"/>
                    <a:pt x="3472" y="488"/>
                  </a:cubicBezTo>
                  <a:cubicBezTo>
                    <a:pt x="3472" y="220"/>
                    <a:pt x="3253" y="0"/>
                    <a:pt x="2984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9" name="Freeform 70"/>
            <p:cNvSpPr>
              <a:spLocks/>
            </p:cNvSpPr>
            <p:nvPr/>
          </p:nvSpPr>
          <p:spPr bwMode="auto">
            <a:xfrm>
              <a:off x="12578234" y="6230676"/>
              <a:ext cx="2229995" cy="2531156"/>
            </a:xfrm>
            <a:custGeom>
              <a:avLst/>
              <a:gdLst>
                <a:gd name="T0" fmla="*/ 0 w 2271"/>
                <a:gd name="T1" fmla="*/ 2580 h 2580"/>
                <a:gd name="T2" fmla="*/ 0 w 2271"/>
                <a:gd name="T3" fmla="*/ 487 h 2580"/>
                <a:gd name="T4" fmla="*/ 488 w 2271"/>
                <a:gd name="T5" fmla="*/ 0 h 2580"/>
                <a:gd name="T6" fmla="*/ 2271 w 2271"/>
                <a:gd name="T7" fmla="*/ 0 h 2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1" h="2580">
                  <a:moveTo>
                    <a:pt x="0" y="2580"/>
                  </a:moveTo>
                  <a:cubicBezTo>
                    <a:pt x="0" y="487"/>
                    <a:pt x="0" y="487"/>
                    <a:pt x="0" y="487"/>
                  </a:cubicBezTo>
                  <a:cubicBezTo>
                    <a:pt x="0" y="219"/>
                    <a:pt x="220" y="0"/>
                    <a:pt x="488" y="0"/>
                  </a:cubicBezTo>
                  <a:cubicBezTo>
                    <a:pt x="2271" y="0"/>
                    <a:pt x="2271" y="0"/>
                    <a:pt x="2271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0" name="Freeform 71"/>
            <p:cNvSpPr>
              <a:spLocks/>
            </p:cNvSpPr>
            <p:nvPr/>
          </p:nvSpPr>
          <p:spPr bwMode="auto">
            <a:xfrm>
              <a:off x="9385924" y="5442052"/>
              <a:ext cx="2633411" cy="5283631"/>
            </a:xfrm>
            <a:custGeom>
              <a:avLst/>
              <a:gdLst>
                <a:gd name="T0" fmla="*/ 2683 w 2683"/>
                <a:gd name="T1" fmla="*/ 5383 h 5383"/>
                <a:gd name="T2" fmla="*/ 2683 w 2683"/>
                <a:gd name="T3" fmla="*/ 488 h 5383"/>
                <a:gd name="T4" fmla="*/ 2196 w 2683"/>
                <a:gd name="T5" fmla="*/ 0 h 5383"/>
                <a:gd name="T6" fmla="*/ 0 w 2683"/>
                <a:gd name="T7" fmla="*/ 0 h 5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3" h="5383">
                  <a:moveTo>
                    <a:pt x="2683" y="5383"/>
                  </a:moveTo>
                  <a:cubicBezTo>
                    <a:pt x="2683" y="488"/>
                    <a:pt x="2683" y="488"/>
                    <a:pt x="2683" y="488"/>
                  </a:cubicBezTo>
                  <a:cubicBezTo>
                    <a:pt x="2683" y="219"/>
                    <a:pt x="2464" y="0"/>
                    <a:pt x="219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</p:grpSp>
      <p:sp>
        <p:nvSpPr>
          <p:cNvPr id="11" name="Oval 72"/>
          <p:cNvSpPr>
            <a:spLocks noChangeArrowheads="1"/>
          </p:cNvSpPr>
          <p:nvPr/>
        </p:nvSpPr>
        <p:spPr bwMode="auto">
          <a:xfrm>
            <a:off x="7422426" y="4379416"/>
            <a:ext cx="1476391" cy="1476391"/>
          </a:xfrm>
          <a:prstGeom prst="ellipse">
            <a:avLst/>
          </a:prstGeom>
          <a:solidFill>
            <a:srgbClr val="99539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3" name="Oval 74"/>
          <p:cNvSpPr>
            <a:spLocks noChangeArrowheads="1"/>
          </p:cNvSpPr>
          <p:nvPr/>
        </p:nvSpPr>
        <p:spPr bwMode="auto">
          <a:xfrm>
            <a:off x="9813507" y="2963258"/>
            <a:ext cx="640143" cy="6401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4" name="Oval 75"/>
          <p:cNvSpPr>
            <a:spLocks noChangeArrowheads="1"/>
          </p:cNvSpPr>
          <p:nvPr/>
        </p:nvSpPr>
        <p:spPr bwMode="auto">
          <a:xfrm>
            <a:off x="9066791" y="1907481"/>
            <a:ext cx="640143" cy="640143"/>
          </a:xfrm>
          <a:prstGeom prst="ellipse">
            <a:avLst/>
          </a:prstGeom>
          <a:solidFill>
            <a:srgbClr val="99539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5" name="Oval 76"/>
          <p:cNvSpPr>
            <a:spLocks noChangeArrowheads="1"/>
          </p:cNvSpPr>
          <p:nvPr/>
        </p:nvSpPr>
        <p:spPr bwMode="auto">
          <a:xfrm>
            <a:off x="7871367" y="695443"/>
            <a:ext cx="640143" cy="6401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6366261" y="1559706"/>
            <a:ext cx="640143" cy="640143"/>
          </a:xfrm>
          <a:prstGeom prst="ellipse">
            <a:avLst/>
          </a:prstGeom>
          <a:solidFill>
            <a:srgbClr val="99539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7" name="Oval 78"/>
          <p:cNvSpPr>
            <a:spLocks noChangeArrowheads="1"/>
          </p:cNvSpPr>
          <p:nvPr/>
        </p:nvSpPr>
        <p:spPr bwMode="auto">
          <a:xfrm>
            <a:off x="6527347" y="2678205"/>
            <a:ext cx="640143" cy="6401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9" name="Oval 80"/>
          <p:cNvSpPr>
            <a:spLocks noChangeArrowheads="1"/>
          </p:cNvSpPr>
          <p:nvPr/>
        </p:nvSpPr>
        <p:spPr bwMode="auto">
          <a:xfrm>
            <a:off x="8678900" y="2216658"/>
            <a:ext cx="113461" cy="1127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" name="Oval 81"/>
          <p:cNvSpPr>
            <a:spLocks noChangeArrowheads="1"/>
          </p:cNvSpPr>
          <p:nvPr/>
        </p:nvSpPr>
        <p:spPr bwMode="auto">
          <a:xfrm>
            <a:off x="9157256" y="3213992"/>
            <a:ext cx="113461" cy="11346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1" name="Oval 82"/>
          <p:cNvSpPr>
            <a:spLocks noChangeArrowheads="1"/>
          </p:cNvSpPr>
          <p:nvPr/>
        </p:nvSpPr>
        <p:spPr bwMode="auto">
          <a:xfrm>
            <a:off x="8265678" y="3698652"/>
            <a:ext cx="113461" cy="113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2" name="Oval 83"/>
          <p:cNvSpPr>
            <a:spLocks noChangeArrowheads="1"/>
          </p:cNvSpPr>
          <p:nvPr/>
        </p:nvSpPr>
        <p:spPr bwMode="auto">
          <a:xfrm>
            <a:off x="8119300" y="2701318"/>
            <a:ext cx="113461" cy="1134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3" name="Oval 84"/>
          <p:cNvSpPr>
            <a:spLocks noChangeArrowheads="1"/>
          </p:cNvSpPr>
          <p:nvPr/>
        </p:nvSpPr>
        <p:spPr bwMode="auto">
          <a:xfrm>
            <a:off x="7986929" y="3290333"/>
            <a:ext cx="113461" cy="11276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5" name="Oval 86"/>
          <p:cNvSpPr>
            <a:spLocks noChangeArrowheads="1"/>
          </p:cNvSpPr>
          <p:nvPr/>
        </p:nvSpPr>
        <p:spPr bwMode="auto">
          <a:xfrm>
            <a:off x="8119300" y="1698380"/>
            <a:ext cx="113461" cy="11276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6" name="Oval 87"/>
          <p:cNvSpPr>
            <a:spLocks noChangeArrowheads="1"/>
          </p:cNvSpPr>
          <p:nvPr/>
        </p:nvSpPr>
        <p:spPr bwMode="auto">
          <a:xfrm>
            <a:off x="7358693" y="1823047"/>
            <a:ext cx="113461" cy="1127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7" name="Oval 88"/>
          <p:cNvSpPr>
            <a:spLocks noChangeArrowheads="1"/>
          </p:cNvSpPr>
          <p:nvPr/>
        </p:nvSpPr>
        <p:spPr bwMode="auto">
          <a:xfrm>
            <a:off x="7479157" y="2973063"/>
            <a:ext cx="113461" cy="11346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9" name="Oval 90"/>
          <p:cNvSpPr>
            <a:spLocks noChangeArrowheads="1"/>
          </p:cNvSpPr>
          <p:nvPr/>
        </p:nvSpPr>
        <p:spPr bwMode="auto">
          <a:xfrm>
            <a:off x="7837049" y="4116776"/>
            <a:ext cx="113461" cy="113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58" name="Shape 2782"/>
          <p:cNvSpPr/>
          <p:nvPr/>
        </p:nvSpPr>
        <p:spPr>
          <a:xfrm>
            <a:off x="5965396" y="3621725"/>
            <a:ext cx="279597" cy="241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ea typeface="Roboto Bold" charset="0"/>
              <a:cs typeface="Roboto Bold" charset="0"/>
            </a:endParaRPr>
          </a:p>
        </p:txBody>
      </p:sp>
      <p:sp>
        <p:nvSpPr>
          <p:cNvPr id="59" name="Shape 2783"/>
          <p:cNvSpPr/>
          <p:nvPr/>
        </p:nvSpPr>
        <p:spPr>
          <a:xfrm>
            <a:off x="9042922" y="3945085"/>
            <a:ext cx="279328" cy="24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ea typeface="Roboto Bold" charset="0"/>
              <a:cs typeface="Roboto Bold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79D51C0-E488-DD56-9F04-D3E82F813BB9}"/>
              </a:ext>
            </a:extLst>
          </p:cNvPr>
          <p:cNvSpPr txBox="1"/>
          <p:nvPr/>
        </p:nvSpPr>
        <p:spPr>
          <a:xfrm>
            <a:off x="8706309" y="692348"/>
            <a:ext cx="1497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</a:t>
            </a:r>
          </a:p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477 de 2023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42C8F2B-FBC5-23C3-AA87-A5A652A7B1BB}"/>
              </a:ext>
            </a:extLst>
          </p:cNvPr>
          <p:cNvSpPr txBox="1"/>
          <p:nvPr/>
        </p:nvSpPr>
        <p:spPr>
          <a:xfrm>
            <a:off x="9874809" y="1823047"/>
            <a:ext cx="19706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995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s-ES_tradnl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sectores, </a:t>
            </a:r>
            <a:r>
              <a:rPr lang="es-ES_tradnl" b="1" dirty="0">
                <a:solidFill>
                  <a:srgbClr val="995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s-ES_tradnl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entidades y las </a:t>
            </a:r>
            <a:r>
              <a:rPr lang="es-ES_tradnl" b="1" dirty="0">
                <a:solidFill>
                  <a:srgbClr val="995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s-ES_tradnl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alcaldías locales. 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27E7909-67A4-4BDB-4E5E-D8B12B7516CE}"/>
              </a:ext>
            </a:extLst>
          </p:cNvPr>
          <p:cNvSpPr txBox="1"/>
          <p:nvPr/>
        </p:nvSpPr>
        <p:spPr>
          <a:xfrm>
            <a:off x="4163772" y="1561925"/>
            <a:ext cx="20429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995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$604 mil</a:t>
            </a:r>
            <a:r>
              <a:rPr lang="es-ES_tradnl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millones de pesos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9DCBF14-B447-C62B-55FB-E43DE13EE270}"/>
              </a:ext>
            </a:extLst>
          </p:cNvPr>
          <p:cNvSpPr txBox="1"/>
          <p:nvPr/>
        </p:nvSpPr>
        <p:spPr>
          <a:xfrm>
            <a:off x="4156327" y="2726067"/>
            <a:ext cx="215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productos en </a:t>
            </a:r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ejes y</a:t>
            </a:r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C759767-0F9E-370D-8A9A-9EF93B290B94}"/>
              </a:ext>
            </a:extLst>
          </p:cNvPr>
          <p:cNvSpPr txBox="1"/>
          <p:nvPr/>
        </p:nvSpPr>
        <p:spPr>
          <a:xfrm>
            <a:off x="8957649" y="3710234"/>
            <a:ext cx="252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de construcción:</a:t>
            </a:r>
            <a:r>
              <a:rPr lang="es-ES_tradnl" sz="1200" dirty="0"/>
              <a:t>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8A02F62-E6D0-2F4A-11E4-B504C0E0F350}"/>
              </a:ext>
            </a:extLst>
          </p:cNvPr>
          <p:cNvSpPr txBox="1"/>
          <p:nvPr/>
        </p:nvSpPr>
        <p:spPr>
          <a:xfrm>
            <a:off x="8678900" y="4470812"/>
            <a:ext cx="33504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25.000 personas</a:t>
            </a:r>
          </a:p>
          <a:p>
            <a:pPr lvl="1" algn="l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11 foros y mesas de trabajo</a:t>
            </a:r>
          </a:p>
          <a:p>
            <a:pPr lvl="1" algn="l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6 grupos focales</a:t>
            </a:r>
          </a:p>
          <a:p>
            <a:pPr lvl="1" algn="l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176 encuestas deliberativas</a:t>
            </a:r>
          </a:p>
          <a:p>
            <a:pPr lvl="1" algn="l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6 laboratorios de innovación </a:t>
            </a:r>
          </a:p>
          <a:p>
            <a:pPr lvl="1" algn="l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Acompañamiento del Consejo Consultivo de Participación Distrital</a:t>
            </a:r>
          </a:p>
          <a:p>
            <a:pPr lvl="1"/>
            <a:r>
              <a:rPr lang="es-ES_tradnl" sz="1200" b="1" dirty="0">
                <a:latin typeface="Arial" panose="020B0604020202020204" pitchFamily="34" charset="0"/>
                <a:cs typeface="Arial" panose="020B0604020202020204" pitchFamily="34" charset="0"/>
              </a:rPr>
              <a:t>Meta PDD: 100% cumplida</a:t>
            </a:r>
          </a:p>
          <a:p>
            <a:pPr lvl="1" algn="l"/>
            <a:endParaRPr lang="es-ES_trad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425D8C8-2E42-97D4-AA56-00344367E26B}"/>
              </a:ext>
            </a:extLst>
          </p:cNvPr>
          <p:cNvSpPr txBox="1"/>
          <p:nvPr/>
        </p:nvSpPr>
        <p:spPr>
          <a:xfrm>
            <a:off x="6920644" y="4827656"/>
            <a:ext cx="2037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_tradnl" sz="12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Política Pública de Participación </a:t>
            </a:r>
            <a:r>
              <a:rPr lang="es-ES_tradnl" sz="1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Incidente</a:t>
            </a:r>
            <a:endParaRPr lang="es-CO" sz="1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9" name="Oval 90">
            <a:extLst>
              <a:ext uri="{FF2B5EF4-FFF2-40B4-BE49-F238E27FC236}">
                <a16:creationId xmlns:a16="http://schemas.microsoft.com/office/drawing/2014/main" id="{7C9862F7-C6DE-98A2-C03E-53C619FD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1949" y="3993677"/>
            <a:ext cx="113461" cy="113461"/>
          </a:xfrm>
          <a:prstGeom prst="ellipse">
            <a:avLst/>
          </a:prstGeom>
          <a:solidFill>
            <a:srgbClr val="99539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1" name="Oval 90">
            <a:extLst>
              <a:ext uri="{FF2B5EF4-FFF2-40B4-BE49-F238E27FC236}">
                <a16:creationId xmlns:a16="http://schemas.microsoft.com/office/drawing/2014/main" id="{D37FB776-2DE1-4F1B-227B-51650E89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115" y="4587420"/>
            <a:ext cx="63056" cy="63056"/>
          </a:xfrm>
          <a:prstGeom prst="ellipse">
            <a:avLst/>
          </a:prstGeom>
          <a:solidFill>
            <a:srgbClr val="99539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2" name="Oval 90">
            <a:extLst>
              <a:ext uri="{FF2B5EF4-FFF2-40B4-BE49-F238E27FC236}">
                <a16:creationId xmlns:a16="http://schemas.microsoft.com/office/drawing/2014/main" id="{FC021F7B-9F09-9508-BE71-390A9E522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115" y="4764723"/>
            <a:ext cx="63056" cy="63056"/>
          </a:xfrm>
          <a:prstGeom prst="ellipse">
            <a:avLst/>
          </a:prstGeom>
          <a:solidFill>
            <a:srgbClr val="99539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3" name="Oval 90">
            <a:extLst>
              <a:ext uri="{FF2B5EF4-FFF2-40B4-BE49-F238E27FC236}">
                <a16:creationId xmlns:a16="http://schemas.microsoft.com/office/drawing/2014/main" id="{125265D8-C29E-8439-F3B8-EFF74FB72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2216" y="4945142"/>
            <a:ext cx="63056" cy="63056"/>
          </a:xfrm>
          <a:prstGeom prst="ellipse">
            <a:avLst/>
          </a:prstGeom>
          <a:solidFill>
            <a:srgbClr val="99539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4" name="Oval 90">
            <a:extLst>
              <a:ext uri="{FF2B5EF4-FFF2-40B4-BE49-F238E27FC236}">
                <a16:creationId xmlns:a16="http://schemas.microsoft.com/office/drawing/2014/main" id="{5DF1D583-C748-EE7E-903F-5B7619A19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2216" y="5326484"/>
            <a:ext cx="63056" cy="63056"/>
          </a:xfrm>
          <a:prstGeom prst="ellipse">
            <a:avLst/>
          </a:prstGeom>
          <a:solidFill>
            <a:srgbClr val="99539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77" name="Group 7">
            <a:extLst>
              <a:ext uri="{FF2B5EF4-FFF2-40B4-BE49-F238E27FC236}">
                <a16:creationId xmlns:a16="http://schemas.microsoft.com/office/drawing/2014/main" id="{6834EA68-878D-25EF-045A-A630F562BB7A}"/>
              </a:ext>
            </a:extLst>
          </p:cNvPr>
          <p:cNvGrpSpPr/>
          <p:nvPr/>
        </p:nvGrpSpPr>
        <p:grpSpPr>
          <a:xfrm rot="10800000">
            <a:off x="2674951" y="5630762"/>
            <a:ext cx="5162098" cy="2205232"/>
            <a:chOff x="3880879" y="1365133"/>
            <a:chExt cx="6147820" cy="2626329"/>
          </a:xfrm>
          <a:solidFill>
            <a:srgbClr val="FF5851"/>
          </a:solidFill>
        </p:grpSpPr>
        <p:grpSp>
          <p:nvGrpSpPr>
            <p:cNvPr id="78" name="Group 23">
              <a:extLst>
                <a:ext uri="{FF2B5EF4-FFF2-40B4-BE49-F238E27FC236}">
                  <a16:creationId xmlns:a16="http://schemas.microsoft.com/office/drawing/2014/main" id="{2F83E7BF-5E56-88CD-516A-6A3FD9F9F13A}"/>
                </a:ext>
              </a:extLst>
            </p:cNvPr>
            <p:cNvGrpSpPr/>
            <p:nvPr/>
          </p:nvGrpSpPr>
          <p:grpSpPr>
            <a:xfrm>
              <a:off x="5369526" y="1826670"/>
              <a:ext cx="225057" cy="225057"/>
              <a:chOff x="1502229" y="2731167"/>
              <a:chExt cx="364384" cy="364384"/>
            </a:xfrm>
            <a:grpFill/>
          </p:grpSpPr>
          <p:sp>
            <p:nvSpPr>
              <p:cNvPr id="93" name="Rounded Rectangle 24">
                <a:extLst>
                  <a:ext uri="{FF2B5EF4-FFF2-40B4-BE49-F238E27FC236}">
                    <a16:creationId xmlns:a16="http://schemas.microsoft.com/office/drawing/2014/main" id="{4B703048-91A7-37C7-AADB-6A46FF8CD1FC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4" name="Rounded Rectangle 25">
                <a:extLst>
                  <a:ext uri="{FF2B5EF4-FFF2-40B4-BE49-F238E27FC236}">
                    <a16:creationId xmlns:a16="http://schemas.microsoft.com/office/drawing/2014/main" id="{3182FDF5-7672-5A3D-DF98-062085813F48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9" name="Donut 27">
              <a:extLst>
                <a:ext uri="{FF2B5EF4-FFF2-40B4-BE49-F238E27FC236}">
                  <a16:creationId xmlns:a16="http://schemas.microsoft.com/office/drawing/2014/main" id="{74B68AE7-F61C-8550-04BB-958001F88E12}"/>
                </a:ext>
              </a:extLst>
            </p:cNvPr>
            <p:cNvSpPr/>
            <p:nvPr/>
          </p:nvSpPr>
          <p:spPr>
            <a:xfrm>
              <a:off x="6855540" y="2759302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0" name="Donut 31">
              <a:extLst>
                <a:ext uri="{FF2B5EF4-FFF2-40B4-BE49-F238E27FC236}">
                  <a16:creationId xmlns:a16="http://schemas.microsoft.com/office/drawing/2014/main" id="{1E84416F-517C-D6A4-5230-BCDDDA675753}"/>
                </a:ext>
              </a:extLst>
            </p:cNvPr>
            <p:cNvSpPr/>
            <p:nvPr/>
          </p:nvSpPr>
          <p:spPr>
            <a:xfrm>
              <a:off x="9666334" y="2694612"/>
              <a:ext cx="362365" cy="362365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637AC175-7578-D20A-B5A0-930782126B70}"/>
                </a:ext>
              </a:extLst>
            </p:cNvPr>
            <p:cNvGrpSpPr/>
            <p:nvPr/>
          </p:nvGrpSpPr>
          <p:grpSpPr>
            <a:xfrm>
              <a:off x="8326020" y="3065488"/>
              <a:ext cx="249581" cy="249581"/>
              <a:chOff x="1502229" y="2731167"/>
              <a:chExt cx="364384" cy="364384"/>
            </a:xfrm>
            <a:grpFill/>
          </p:grpSpPr>
          <p:sp>
            <p:nvSpPr>
              <p:cNvPr id="91" name="Rounded Rectangle 33">
                <a:extLst>
                  <a:ext uri="{FF2B5EF4-FFF2-40B4-BE49-F238E27FC236}">
                    <a16:creationId xmlns:a16="http://schemas.microsoft.com/office/drawing/2014/main" id="{1CE50CA3-EA68-92F1-EC81-315F40AF57C9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2" name="Rounded Rectangle 34">
                <a:extLst>
                  <a:ext uri="{FF2B5EF4-FFF2-40B4-BE49-F238E27FC236}">
                    <a16:creationId xmlns:a16="http://schemas.microsoft.com/office/drawing/2014/main" id="{1E6DDA90-A74E-4775-2B02-92D069020985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" name="Group 35">
              <a:extLst>
                <a:ext uri="{FF2B5EF4-FFF2-40B4-BE49-F238E27FC236}">
                  <a16:creationId xmlns:a16="http://schemas.microsoft.com/office/drawing/2014/main" id="{265372AB-E3E0-4D39-B45F-85BA736B5766}"/>
                </a:ext>
              </a:extLst>
            </p:cNvPr>
            <p:cNvGrpSpPr/>
            <p:nvPr/>
          </p:nvGrpSpPr>
          <p:grpSpPr>
            <a:xfrm>
              <a:off x="3880879" y="2486815"/>
              <a:ext cx="225057" cy="225057"/>
              <a:chOff x="1502229" y="2731167"/>
              <a:chExt cx="364384" cy="364384"/>
            </a:xfrm>
            <a:grpFill/>
          </p:grpSpPr>
          <p:sp>
            <p:nvSpPr>
              <p:cNvPr id="89" name="Rounded Rectangle 36">
                <a:extLst>
                  <a:ext uri="{FF2B5EF4-FFF2-40B4-BE49-F238E27FC236}">
                    <a16:creationId xmlns:a16="http://schemas.microsoft.com/office/drawing/2014/main" id="{9D96E7DD-A74E-448D-030E-491B4F83D53C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0" name="Rounded Rectangle 37">
                <a:extLst>
                  <a:ext uri="{FF2B5EF4-FFF2-40B4-BE49-F238E27FC236}">
                    <a16:creationId xmlns:a16="http://schemas.microsoft.com/office/drawing/2014/main" id="{78C487FF-ACE3-7B20-1156-F8C0A57AED4E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3" name="Donut 38">
              <a:extLst>
                <a:ext uri="{FF2B5EF4-FFF2-40B4-BE49-F238E27FC236}">
                  <a16:creationId xmlns:a16="http://schemas.microsoft.com/office/drawing/2014/main" id="{3FD40CD5-23FA-84FC-8E0D-E261399CBEEF}"/>
                </a:ext>
              </a:extLst>
            </p:cNvPr>
            <p:cNvSpPr/>
            <p:nvPr/>
          </p:nvSpPr>
          <p:spPr>
            <a:xfrm>
              <a:off x="5190348" y="2759303"/>
              <a:ext cx="138007" cy="138007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4" name="Donut 39">
              <a:extLst>
                <a:ext uri="{FF2B5EF4-FFF2-40B4-BE49-F238E27FC236}">
                  <a16:creationId xmlns:a16="http://schemas.microsoft.com/office/drawing/2014/main" id="{90D890A7-A48D-B1AF-83F9-9303DD2F6500}"/>
                </a:ext>
              </a:extLst>
            </p:cNvPr>
            <p:cNvSpPr/>
            <p:nvPr/>
          </p:nvSpPr>
          <p:spPr>
            <a:xfrm>
              <a:off x="4458832" y="1365133"/>
              <a:ext cx="266084" cy="266084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5" name="Donut 40">
              <a:extLst>
                <a:ext uri="{FF2B5EF4-FFF2-40B4-BE49-F238E27FC236}">
                  <a16:creationId xmlns:a16="http://schemas.microsoft.com/office/drawing/2014/main" id="{66B0D689-B012-2B2A-055E-1F658D2E0FB0}"/>
                </a:ext>
              </a:extLst>
            </p:cNvPr>
            <p:cNvSpPr/>
            <p:nvPr/>
          </p:nvSpPr>
          <p:spPr>
            <a:xfrm>
              <a:off x="7816361" y="3853455"/>
              <a:ext cx="138007" cy="138007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86" name="Group 41">
              <a:extLst>
                <a:ext uri="{FF2B5EF4-FFF2-40B4-BE49-F238E27FC236}">
                  <a16:creationId xmlns:a16="http://schemas.microsoft.com/office/drawing/2014/main" id="{E34E2C2B-4A14-55CF-D604-30E4818D3FD4}"/>
                </a:ext>
              </a:extLst>
            </p:cNvPr>
            <p:cNvGrpSpPr/>
            <p:nvPr/>
          </p:nvGrpSpPr>
          <p:grpSpPr>
            <a:xfrm>
              <a:off x="6379532" y="3627227"/>
              <a:ext cx="133081" cy="133081"/>
              <a:chOff x="1502229" y="2731167"/>
              <a:chExt cx="364384" cy="364384"/>
            </a:xfrm>
            <a:grpFill/>
          </p:grpSpPr>
          <p:sp>
            <p:nvSpPr>
              <p:cNvPr id="87" name="Rounded Rectangle 42">
                <a:extLst>
                  <a:ext uri="{FF2B5EF4-FFF2-40B4-BE49-F238E27FC236}">
                    <a16:creationId xmlns:a16="http://schemas.microsoft.com/office/drawing/2014/main" id="{6E1689F0-7583-30ED-8EE5-170638354C24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8" name="Rounded Rectangle 43">
                <a:extLst>
                  <a:ext uri="{FF2B5EF4-FFF2-40B4-BE49-F238E27FC236}">
                    <a16:creationId xmlns:a16="http://schemas.microsoft.com/office/drawing/2014/main" id="{E92DFB70-E9BC-7A31-D40C-0835B5A09FFD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96" name="Circle: Hollow 60">
            <a:extLst>
              <a:ext uri="{FF2B5EF4-FFF2-40B4-BE49-F238E27FC236}">
                <a16:creationId xmlns:a16="http://schemas.microsoft.com/office/drawing/2014/main" id="{DE855FA8-18EB-4331-6231-AE3B44EF93F0}"/>
              </a:ext>
            </a:extLst>
          </p:cNvPr>
          <p:cNvSpPr/>
          <p:nvPr/>
        </p:nvSpPr>
        <p:spPr>
          <a:xfrm>
            <a:off x="-758775" y="5455768"/>
            <a:ext cx="2221827" cy="2221827"/>
          </a:xfrm>
          <a:prstGeom prst="donut">
            <a:avLst/>
          </a:prstGeom>
          <a:solidFill>
            <a:srgbClr val="995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A64792"/>
              </a:solidFill>
            </a:endParaRPr>
          </a:p>
        </p:txBody>
      </p:sp>
      <p:pic>
        <p:nvPicPr>
          <p:cNvPr id="12" name="Imagen 11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0DBC4825-A4B3-2C2F-3790-4D6EAB71B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1" y="1024531"/>
            <a:ext cx="3384937" cy="4317351"/>
          </a:xfrm>
          <a:prstGeom prst="rect">
            <a:avLst/>
          </a:prstGeom>
        </p:spPr>
      </p:pic>
      <p:sp>
        <p:nvSpPr>
          <p:cNvPr id="18" name="Oval 90">
            <a:extLst>
              <a:ext uri="{FF2B5EF4-FFF2-40B4-BE49-F238E27FC236}">
                <a16:creationId xmlns:a16="http://schemas.microsoft.com/office/drawing/2014/main" id="{ACF5D6D1-02DE-3651-6297-C6182D8BA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8566" y="5123284"/>
            <a:ext cx="63056" cy="63056"/>
          </a:xfrm>
          <a:prstGeom prst="ellipse">
            <a:avLst/>
          </a:prstGeom>
          <a:solidFill>
            <a:srgbClr val="99539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4" name="Oval 90">
            <a:extLst>
              <a:ext uri="{FF2B5EF4-FFF2-40B4-BE49-F238E27FC236}">
                <a16:creationId xmlns:a16="http://schemas.microsoft.com/office/drawing/2014/main" id="{D6665E37-1C0E-22B3-B6CE-2F8AE15D3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115" y="5503787"/>
            <a:ext cx="63056" cy="63056"/>
          </a:xfrm>
          <a:prstGeom prst="ellipse">
            <a:avLst/>
          </a:prstGeom>
          <a:solidFill>
            <a:srgbClr val="99539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pic>
        <p:nvPicPr>
          <p:cNvPr id="54" name="Imagen 53" descr="Icono&#10;&#10;Descripción generada automáticamente">
            <a:extLst>
              <a:ext uri="{FF2B5EF4-FFF2-40B4-BE49-F238E27FC236}">
                <a16:creationId xmlns:a16="http://schemas.microsoft.com/office/drawing/2014/main" id="{A1EB1FC8-A616-D675-EF05-DE34CBD24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036" y="811864"/>
            <a:ext cx="311103" cy="373428"/>
          </a:xfrm>
          <a:prstGeom prst="rect">
            <a:avLst/>
          </a:prstGeom>
        </p:spPr>
      </p:pic>
      <p:pic>
        <p:nvPicPr>
          <p:cNvPr id="62" name="Imagen 61" descr="Icono&#10;&#10;Descripción generada automáticamente">
            <a:extLst>
              <a:ext uri="{FF2B5EF4-FFF2-40B4-BE49-F238E27FC236}">
                <a16:creationId xmlns:a16="http://schemas.microsoft.com/office/drawing/2014/main" id="{90E348B6-098F-EA2A-074F-5755B848E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15" y="1693202"/>
            <a:ext cx="369282" cy="369282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EE9D4D3D-FF61-5D97-5813-8D80295FB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150" y="2072486"/>
            <a:ext cx="362895" cy="362895"/>
          </a:xfrm>
          <a:prstGeom prst="rect">
            <a:avLst/>
          </a:prstGeom>
        </p:spPr>
      </p:pic>
      <p:pic>
        <p:nvPicPr>
          <p:cNvPr id="64" name="Imagen 6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8049581-FDD0-4D6D-31C1-1D15885CD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72" y="2888460"/>
            <a:ext cx="323320" cy="323320"/>
          </a:xfrm>
          <a:prstGeom prst="rect">
            <a:avLst/>
          </a:prstGeom>
        </p:spPr>
      </p:pic>
      <p:pic>
        <p:nvPicPr>
          <p:cNvPr id="65" name="Imagen 64" descr="Icono&#10;&#10;Descripción generada automáticamente">
            <a:extLst>
              <a:ext uri="{FF2B5EF4-FFF2-40B4-BE49-F238E27FC236}">
                <a16:creationId xmlns:a16="http://schemas.microsoft.com/office/drawing/2014/main" id="{78C1EA79-2C25-0E49-2025-D38040D75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217" y="3115371"/>
            <a:ext cx="296783" cy="2967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5772008-C85B-E62C-F4DF-EFB389E6D6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DCE3A9C3-C25D-5A67-4D37-83EA3CA030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4250" y="3390900"/>
            <a:ext cx="63500" cy="76200"/>
          </a:xfrm>
          <a:prstGeom prst="rect">
            <a:avLst/>
          </a:prstGeom>
        </p:spPr>
      </p:pic>
      <p:sp>
        <p:nvSpPr>
          <p:cNvPr id="30" name="Oval 90">
            <a:extLst>
              <a:ext uri="{FF2B5EF4-FFF2-40B4-BE49-F238E27FC236}">
                <a16:creationId xmlns:a16="http://schemas.microsoft.com/office/drawing/2014/main" id="{241A4C34-A279-4E6A-26D8-B76A1462C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115" y="5855807"/>
            <a:ext cx="63056" cy="63056"/>
          </a:xfrm>
          <a:prstGeom prst="ellipse">
            <a:avLst/>
          </a:prstGeom>
          <a:solidFill>
            <a:srgbClr val="99539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19C89F2D-F85D-530A-B9A6-342336BFB471}"/>
              </a:ext>
            </a:extLst>
          </p:cNvPr>
          <p:cNvSpPr/>
          <p:nvPr/>
        </p:nvSpPr>
        <p:spPr>
          <a:xfrm>
            <a:off x="663879" y="921402"/>
            <a:ext cx="3359692" cy="750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0008A8A-9D82-0887-36AB-252CE6ECDC60}"/>
              </a:ext>
            </a:extLst>
          </p:cNvPr>
          <p:cNvSpPr txBox="1"/>
          <p:nvPr/>
        </p:nvSpPr>
        <p:spPr>
          <a:xfrm>
            <a:off x="352138" y="365163"/>
            <a:ext cx="46394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FEB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Pública </a:t>
            </a:r>
          </a:p>
          <a:p>
            <a:r>
              <a:rPr lang="es-CO" sz="2800" b="1" dirty="0">
                <a:solidFill>
                  <a:srgbClr val="FEB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Participación Incidente</a:t>
            </a:r>
          </a:p>
        </p:txBody>
      </p:sp>
    </p:spTree>
    <p:extLst>
      <p:ext uri="{BB962C8B-B14F-4D97-AF65-F5344CB8AC3E}">
        <p14:creationId xmlns:p14="http://schemas.microsoft.com/office/powerpoint/2010/main" val="1680759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6488786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000">
                <a:srgbClr val="6F31B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0E93BF2F-64D9-C643-9BF2-DD3ABA346F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-8423" y="0"/>
            <a:ext cx="12192000" cy="6858000"/>
          </a:xfrm>
        </p:spPr>
      </p:pic>
      <p:sp>
        <p:nvSpPr>
          <p:cNvPr id="45" name="Oval 44"/>
          <p:cNvSpPr/>
          <p:nvPr/>
        </p:nvSpPr>
        <p:spPr>
          <a:xfrm>
            <a:off x="164265" y="2398300"/>
            <a:ext cx="1658883" cy="1658883"/>
          </a:xfrm>
          <a:prstGeom prst="ellipse">
            <a:avLst/>
          </a:prstGeom>
          <a:solidFill>
            <a:srgbClr val="F9B000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rot="10800000">
            <a:off x="749599" y="316134"/>
            <a:ext cx="5074924" cy="2749038"/>
            <a:chOff x="3880879" y="661247"/>
            <a:chExt cx="6147820" cy="3330215"/>
          </a:xfrm>
        </p:grpSpPr>
        <p:grpSp>
          <p:nvGrpSpPr>
            <p:cNvPr id="24" name="Group 23"/>
            <p:cNvGrpSpPr/>
            <p:nvPr/>
          </p:nvGrpSpPr>
          <p:grpSpPr>
            <a:xfrm>
              <a:off x="5369526" y="1826670"/>
              <a:ext cx="225057" cy="225057"/>
              <a:chOff x="1502229" y="2731167"/>
              <a:chExt cx="364384" cy="364384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" name="Donut 26"/>
            <p:cNvSpPr/>
            <p:nvPr/>
          </p:nvSpPr>
          <p:spPr>
            <a:xfrm>
              <a:off x="6131986" y="937298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6855540" y="2759302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954369" y="661247"/>
              <a:ext cx="133081" cy="133081"/>
              <a:chOff x="1502229" y="2731167"/>
              <a:chExt cx="364384" cy="364384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2" name="Donut 31"/>
            <p:cNvSpPr/>
            <p:nvPr/>
          </p:nvSpPr>
          <p:spPr>
            <a:xfrm>
              <a:off x="9666334" y="2694612"/>
              <a:ext cx="362365" cy="362365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326020" y="3065488"/>
              <a:ext cx="249581" cy="249581"/>
              <a:chOff x="1502229" y="2731167"/>
              <a:chExt cx="364384" cy="364384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880879" y="2486815"/>
              <a:ext cx="225057" cy="225057"/>
              <a:chOff x="1502229" y="2731167"/>
              <a:chExt cx="364384" cy="364384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" name="Donut 38"/>
            <p:cNvSpPr/>
            <p:nvPr/>
          </p:nvSpPr>
          <p:spPr>
            <a:xfrm>
              <a:off x="5190348" y="2759303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0" name="Donut 39"/>
            <p:cNvSpPr/>
            <p:nvPr/>
          </p:nvSpPr>
          <p:spPr>
            <a:xfrm>
              <a:off x="4458832" y="1365133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1" name="Donut 40"/>
            <p:cNvSpPr/>
            <p:nvPr/>
          </p:nvSpPr>
          <p:spPr>
            <a:xfrm>
              <a:off x="7816361" y="3853455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379532" y="3627227"/>
              <a:ext cx="133081" cy="133081"/>
              <a:chOff x="1502229" y="2731167"/>
              <a:chExt cx="364384" cy="364384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373722" y="3227742"/>
            <a:ext cx="4871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INFORMACIÓN</a:t>
            </a: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1F6A3E32-9CF0-CB4D-AB7E-10362F7CA529}"/>
              </a:ext>
            </a:extLst>
          </p:cNvPr>
          <p:cNvSpPr txBox="1"/>
          <p:nvPr/>
        </p:nvSpPr>
        <p:spPr>
          <a:xfrm>
            <a:off x="1555372" y="2613272"/>
            <a:ext cx="133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91ADF5-AB2A-2A44-BB42-74B7E1BA7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5" y="2884518"/>
            <a:ext cx="769441" cy="76944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076F622-3A1B-AE35-49E9-2809DE7C4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4641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E645B185-00E0-6443-B6AE-F557F6B0973F}"/>
              </a:ext>
            </a:extLst>
          </p:cNvPr>
          <p:cNvSpPr/>
          <p:nvPr/>
        </p:nvSpPr>
        <p:spPr>
          <a:xfrm>
            <a:off x="6125553" y="2277687"/>
            <a:ext cx="6099481" cy="1405919"/>
          </a:xfrm>
          <a:prstGeom prst="rect">
            <a:avLst/>
          </a:prstGeom>
          <a:solidFill>
            <a:srgbClr val="B49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B68094BC-4232-0343-A916-AE2FA79AD205}"/>
              </a:ext>
            </a:extLst>
          </p:cNvPr>
          <p:cNvSpPr/>
          <p:nvPr/>
        </p:nvSpPr>
        <p:spPr>
          <a:xfrm>
            <a:off x="6209141" y="4072196"/>
            <a:ext cx="5982859" cy="562789"/>
          </a:xfrm>
          <a:prstGeom prst="rect">
            <a:avLst/>
          </a:prstGeom>
          <a:solidFill>
            <a:srgbClr val="A64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9ED4D3EE-F1C8-BA4D-AEAA-C82C60193ECC}"/>
              </a:ext>
            </a:extLst>
          </p:cNvPr>
          <p:cNvSpPr/>
          <p:nvPr/>
        </p:nvSpPr>
        <p:spPr>
          <a:xfrm>
            <a:off x="6219773" y="4775817"/>
            <a:ext cx="4451621" cy="83316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0B6E366A-C0BF-2049-B351-AD225FA55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11453" r="18901" b="42727"/>
          <a:stretch/>
        </p:blipFill>
        <p:spPr>
          <a:xfrm>
            <a:off x="629836" y="2087051"/>
            <a:ext cx="6099481" cy="4770950"/>
          </a:xfrm>
          <a:prstGeom prst="rect">
            <a:avLst/>
          </a:prstGeom>
        </p:spPr>
      </p:pic>
      <p:pic>
        <p:nvPicPr>
          <p:cNvPr id="48" name="Marcador de posición de imagen 4">
            <a:extLst>
              <a:ext uri="{FF2B5EF4-FFF2-40B4-BE49-F238E27FC236}">
                <a16:creationId xmlns:a16="http://schemas.microsoft.com/office/drawing/2014/main" id="{2F5FA7D4-3755-314A-A932-ADE2AA4FBE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4" t="10535" r="18380" b="11480"/>
          <a:stretch/>
        </p:blipFill>
        <p:spPr>
          <a:xfrm>
            <a:off x="986218" y="2779534"/>
            <a:ext cx="5031810" cy="407846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F80A83B1-F14D-5648-94E3-E92BE64FAC6D}"/>
              </a:ext>
            </a:extLst>
          </p:cNvPr>
          <p:cNvSpPr/>
          <p:nvPr/>
        </p:nvSpPr>
        <p:spPr>
          <a:xfrm>
            <a:off x="977923" y="3145496"/>
            <a:ext cx="5031810" cy="562748"/>
          </a:xfrm>
          <a:prstGeom prst="rect">
            <a:avLst/>
          </a:prstGeom>
          <a:solidFill>
            <a:srgbClr val="B49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4AA88224-398F-404D-8CC9-F3DEA520E67A}"/>
              </a:ext>
            </a:extLst>
          </p:cNvPr>
          <p:cNvSpPr/>
          <p:nvPr/>
        </p:nvSpPr>
        <p:spPr>
          <a:xfrm>
            <a:off x="977923" y="4099371"/>
            <a:ext cx="5031810" cy="562748"/>
          </a:xfrm>
          <a:prstGeom prst="rect">
            <a:avLst/>
          </a:prstGeom>
          <a:solidFill>
            <a:srgbClr val="A64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5AC21B4-2A87-524C-8D30-CA666394916E}"/>
              </a:ext>
            </a:extLst>
          </p:cNvPr>
          <p:cNvSpPr/>
          <p:nvPr/>
        </p:nvSpPr>
        <p:spPr>
          <a:xfrm>
            <a:off x="973745" y="5007195"/>
            <a:ext cx="5031810" cy="5627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FDA7557-56D9-8E45-8A05-2C46A2108178}"/>
              </a:ext>
            </a:extLst>
          </p:cNvPr>
          <p:cNvSpPr txBox="1"/>
          <p:nvPr/>
        </p:nvSpPr>
        <p:spPr>
          <a:xfrm>
            <a:off x="629837" y="543340"/>
            <a:ext cx="48267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Sistema</a:t>
            </a:r>
          </a:p>
        </p:txBody>
      </p:sp>
      <p:sp>
        <p:nvSpPr>
          <p:cNvPr id="5" name="Oval 44">
            <a:extLst>
              <a:ext uri="{FF2B5EF4-FFF2-40B4-BE49-F238E27FC236}">
                <a16:creationId xmlns:a16="http://schemas.microsoft.com/office/drawing/2014/main" id="{5B97F47E-A35B-2E4F-94BC-207924656E58}"/>
              </a:ext>
            </a:extLst>
          </p:cNvPr>
          <p:cNvSpPr/>
          <p:nvPr/>
        </p:nvSpPr>
        <p:spPr>
          <a:xfrm>
            <a:off x="-730449" y="-769440"/>
            <a:ext cx="1658883" cy="1658883"/>
          </a:xfrm>
          <a:prstGeom prst="ellipse">
            <a:avLst/>
          </a:prstGeom>
          <a:solidFill>
            <a:srgbClr val="6F31BD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Isosceles Triangle 59">
            <a:extLst>
              <a:ext uri="{FF2B5EF4-FFF2-40B4-BE49-F238E27FC236}">
                <a16:creationId xmlns:a16="http://schemas.microsoft.com/office/drawing/2014/main" id="{44026D44-3B2D-DD4D-9E09-61C96C1BC95A}"/>
              </a:ext>
            </a:extLst>
          </p:cNvPr>
          <p:cNvSpPr/>
          <p:nvPr/>
        </p:nvSpPr>
        <p:spPr>
          <a:xfrm rot="2274328">
            <a:off x="4132850" y="328800"/>
            <a:ext cx="431729" cy="464274"/>
          </a:xfrm>
          <a:prstGeom prst="triangle">
            <a:avLst/>
          </a:prstGeom>
          <a:solidFill>
            <a:srgbClr val="6F3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Circle: Hollow 62">
            <a:extLst>
              <a:ext uri="{FF2B5EF4-FFF2-40B4-BE49-F238E27FC236}">
                <a16:creationId xmlns:a16="http://schemas.microsoft.com/office/drawing/2014/main" id="{C2AA7050-AE95-AE46-8E64-3C25F2CC317C}"/>
              </a:ext>
            </a:extLst>
          </p:cNvPr>
          <p:cNvSpPr/>
          <p:nvPr/>
        </p:nvSpPr>
        <p:spPr>
          <a:xfrm>
            <a:off x="11092952" y="-605304"/>
            <a:ext cx="2053298" cy="2053298"/>
          </a:xfrm>
          <a:prstGeom prst="donut">
            <a:avLst/>
          </a:prstGeom>
          <a:solidFill>
            <a:srgbClr val="6F3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9" name="2 Marcador de contenido">
            <a:extLst>
              <a:ext uri="{FF2B5EF4-FFF2-40B4-BE49-F238E27FC236}">
                <a16:creationId xmlns:a16="http://schemas.microsoft.com/office/drawing/2014/main" id="{844E7C12-6A51-2E4E-9522-7FA8A3B3E2A5}"/>
              </a:ext>
            </a:extLst>
          </p:cNvPr>
          <p:cNvSpPr txBox="1">
            <a:spLocks/>
          </p:cNvSpPr>
          <p:nvPr/>
        </p:nvSpPr>
        <p:spPr>
          <a:xfrm>
            <a:off x="629837" y="1841973"/>
            <a:ext cx="4343801" cy="6924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El sistema informativo está conformado por: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A001FC1-B212-9747-9CB2-7F95050E91CF}"/>
              </a:ext>
            </a:extLst>
          </p:cNvPr>
          <p:cNvGrpSpPr/>
          <p:nvPr/>
        </p:nvGrpSpPr>
        <p:grpSpPr>
          <a:xfrm>
            <a:off x="7786636" y="286462"/>
            <a:ext cx="3712799" cy="1993364"/>
            <a:chOff x="854816" y="305598"/>
            <a:chExt cx="3712799" cy="1993364"/>
          </a:xfrm>
        </p:grpSpPr>
        <p:grpSp>
          <p:nvGrpSpPr>
            <p:cNvPr id="20" name="Group 22">
              <a:extLst>
                <a:ext uri="{FF2B5EF4-FFF2-40B4-BE49-F238E27FC236}">
                  <a16:creationId xmlns:a16="http://schemas.microsoft.com/office/drawing/2014/main" id="{F4CD1069-2D43-BD45-8D12-84E01CDF3493}"/>
                </a:ext>
              </a:extLst>
            </p:cNvPr>
            <p:cNvGrpSpPr/>
            <p:nvPr/>
          </p:nvGrpSpPr>
          <p:grpSpPr>
            <a:xfrm rot="16200000" flipH="1">
              <a:off x="2902201" y="817223"/>
              <a:ext cx="236190" cy="236190"/>
              <a:chOff x="1502229" y="2731167"/>
              <a:chExt cx="364384" cy="364384"/>
            </a:xfrm>
            <a:solidFill>
              <a:srgbClr val="A64792"/>
            </a:solidFill>
          </p:grpSpPr>
          <p:sp>
            <p:nvSpPr>
              <p:cNvPr id="21" name="Rounded Rectangle 23">
                <a:extLst>
                  <a:ext uri="{FF2B5EF4-FFF2-40B4-BE49-F238E27FC236}">
                    <a16:creationId xmlns:a16="http://schemas.microsoft.com/office/drawing/2014/main" id="{894F2AB9-4B54-6C46-A7D8-F119EE2E7FC9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le 24">
                <a:extLst>
                  <a:ext uri="{FF2B5EF4-FFF2-40B4-BE49-F238E27FC236}">
                    <a16:creationId xmlns:a16="http://schemas.microsoft.com/office/drawing/2014/main" id="{F820A598-7B28-624F-869D-7DEEA65FEA6D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Donut 25">
              <a:extLst>
                <a:ext uri="{FF2B5EF4-FFF2-40B4-BE49-F238E27FC236}">
                  <a16:creationId xmlns:a16="http://schemas.microsoft.com/office/drawing/2014/main" id="{3C8C7CD5-ABA8-294C-A657-E035BA547E86}"/>
                </a:ext>
              </a:extLst>
            </p:cNvPr>
            <p:cNvSpPr/>
            <p:nvPr/>
          </p:nvSpPr>
          <p:spPr>
            <a:xfrm rot="16200000" flipH="1">
              <a:off x="2204285" y="1433542"/>
              <a:ext cx="144834" cy="144834"/>
            </a:xfrm>
            <a:prstGeom prst="donut">
              <a:avLst>
                <a:gd name="adj" fmla="val 12500"/>
              </a:avLst>
            </a:prstGeom>
            <a:solidFill>
              <a:srgbClr val="A64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6">
              <a:extLst>
                <a:ext uri="{FF2B5EF4-FFF2-40B4-BE49-F238E27FC236}">
                  <a16:creationId xmlns:a16="http://schemas.microsoft.com/office/drawing/2014/main" id="{5A3F657B-48F4-2441-A472-9E4AC67E5E29}"/>
                </a:ext>
              </a:extLst>
            </p:cNvPr>
            <p:cNvGrpSpPr/>
            <p:nvPr/>
          </p:nvGrpSpPr>
          <p:grpSpPr>
            <a:xfrm rot="16200000" flipH="1">
              <a:off x="854816" y="1342186"/>
              <a:ext cx="236190" cy="236190"/>
              <a:chOff x="1502229" y="2731167"/>
              <a:chExt cx="364384" cy="364384"/>
            </a:xfrm>
            <a:solidFill>
              <a:srgbClr val="A64792"/>
            </a:solidFill>
          </p:grpSpPr>
          <p:sp>
            <p:nvSpPr>
              <p:cNvPr id="25" name="Rounded Rectangle 28">
                <a:extLst>
                  <a:ext uri="{FF2B5EF4-FFF2-40B4-BE49-F238E27FC236}">
                    <a16:creationId xmlns:a16="http://schemas.microsoft.com/office/drawing/2014/main" id="{2D859BD0-C588-2D4A-86C6-D079EC01A8A9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9">
                <a:extLst>
                  <a:ext uri="{FF2B5EF4-FFF2-40B4-BE49-F238E27FC236}">
                    <a16:creationId xmlns:a16="http://schemas.microsoft.com/office/drawing/2014/main" id="{48E798B1-8519-A546-94BE-2C28C30659D3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Donut 30">
              <a:extLst>
                <a:ext uri="{FF2B5EF4-FFF2-40B4-BE49-F238E27FC236}">
                  <a16:creationId xmlns:a16="http://schemas.microsoft.com/office/drawing/2014/main" id="{7BBBB385-B898-274C-91CD-C5F5DA78A853}"/>
                </a:ext>
              </a:extLst>
            </p:cNvPr>
            <p:cNvSpPr/>
            <p:nvPr/>
          </p:nvSpPr>
          <p:spPr>
            <a:xfrm rot="16200000" flipH="1">
              <a:off x="3739574" y="1084094"/>
              <a:ext cx="144834" cy="144834"/>
            </a:xfrm>
            <a:prstGeom prst="donut">
              <a:avLst>
                <a:gd name="adj" fmla="val 12500"/>
              </a:avLst>
            </a:prstGeom>
            <a:solidFill>
              <a:srgbClr val="A64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onut 31">
              <a:extLst>
                <a:ext uri="{FF2B5EF4-FFF2-40B4-BE49-F238E27FC236}">
                  <a16:creationId xmlns:a16="http://schemas.microsoft.com/office/drawing/2014/main" id="{ECCD2DEA-EE62-FB4D-B8AA-0EC239C42CB2}"/>
                </a:ext>
              </a:extLst>
            </p:cNvPr>
            <p:cNvSpPr/>
            <p:nvPr/>
          </p:nvSpPr>
          <p:spPr>
            <a:xfrm rot="16200000" flipH="1">
              <a:off x="1992920" y="728048"/>
              <a:ext cx="279247" cy="279247"/>
            </a:xfrm>
            <a:prstGeom prst="donut">
              <a:avLst>
                <a:gd name="adj" fmla="val 12500"/>
              </a:avLst>
            </a:prstGeom>
            <a:solidFill>
              <a:srgbClr val="A64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32">
              <a:extLst>
                <a:ext uri="{FF2B5EF4-FFF2-40B4-BE49-F238E27FC236}">
                  <a16:creationId xmlns:a16="http://schemas.microsoft.com/office/drawing/2014/main" id="{8D948A4B-BFFC-044B-87C3-53FF8116E3A2}"/>
                </a:ext>
              </a:extLst>
            </p:cNvPr>
            <p:cNvGrpSpPr/>
            <p:nvPr/>
          </p:nvGrpSpPr>
          <p:grpSpPr>
            <a:xfrm rot="16200000" flipH="1">
              <a:off x="4427951" y="2159298"/>
              <a:ext cx="139664" cy="139664"/>
              <a:chOff x="1502229" y="2731167"/>
              <a:chExt cx="364384" cy="364384"/>
            </a:xfrm>
            <a:solidFill>
              <a:srgbClr val="A64792"/>
            </a:solidFill>
          </p:grpSpPr>
          <p:sp>
            <p:nvSpPr>
              <p:cNvPr id="30" name="Rounded Rectangle 33">
                <a:extLst>
                  <a:ext uri="{FF2B5EF4-FFF2-40B4-BE49-F238E27FC236}">
                    <a16:creationId xmlns:a16="http://schemas.microsoft.com/office/drawing/2014/main" id="{A5E5D160-F3D8-8D4A-AAE1-25158BCB27F5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ounded Rectangle 34">
                <a:extLst>
                  <a:ext uri="{FF2B5EF4-FFF2-40B4-BE49-F238E27FC236}">
                    <a16:creationId xmlns:a16="http://schemas.microsoft.com/office/drawing/2014/main" id="{9242B5DC-28AD-4842-8921-A30D09FC6D44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Donut 35">
              <a:extLst>
                <a:ext uri="{FF2B5EF4-FFF2-40B4-BE49-F238E27FC236}">
                  <a16:creationId xmlns:a16="http://schemas.microsoft.com/office/drawing/2014/main" id="{B7D2EA23-2420-684B-9FD5-4911B579101A}"/>
                </a:ext>
              </a:extLst>
            </p:cNvPr>
            <p:cNvSpPr/>
            <p:nvPr/>
          </p:nvSpPr>
          <p:spPr>
            <a:xfrm rot="16200000" flipH="1">
              <a:off x="2546968" y="305598"/>
              <a:ext cx="144834" cy="144834"/>
            </a:xfrm>
            <a:prstGeom prst="donut">
              <a:avLst>
                <a:gd name="adj" fmla="val 12500"/>
              </a:avLst>
            </a:prstGeom>
            <a:solidFill>
              <a:srgbClr val="A64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6">
              <a:extLst>
                <a:ext uri="{FF2B5EF4-FFF2-40B4-BE49-F238E27FC236}">
                  <a16:creationId xmlns:a16="http://schemas.microsoft.com/office/drawing/2014/main" id="{B295CB87-3458-2241-A1A0-A27369467983}"/>
                </a:ext>
              </a:extLst>
            </p:cNvPr>
            <p:cNvGrpSpPr/>
            <p:nvPr/>
          </p:nvGrpSpPr>
          <p:grpSpPr>
            <a:xfrm rot="16200000" flipH="1">
              <a:off x="1468408" y="607414"/>
              <a:ext cx="139664" cy="139664"/>
              <a:chOff x="1502229" y="2731167"/>
              <a:chExt cx="364384" cy="364384"/>
            </a:xfrm>
            <a:solidFill>
              <a:srgbClr val="A64792"/>
            </a:solidFill>
          </p:grpSpPr>
          <p:sp>
            <p:nvSpPr>
              <p:cNvPr id="34" name="Rounded Rectangle 37">
                <a:extLst>
                  <a:ext uri="{FF2B5EF4-FFF2-40B4-BE49-F238E27FC236}">
                    <a16:creationId xmlns:a16="http://schemas.microsoft.com/office/drawing/2014/main" id="{710E7720-8C61-9E4F-B39C-C6C8C3B608EB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8">
                <a:extLst>
                  <a:ext uri="{FF2B5EF4-FFF2-40B4-BE49-F238E27FC236}">
                    <a16:creationId xmlns:a16="http://schemas.microsoft.com/office/drawing/2014/main" id="{7513DE9B-F335-0C44-9802-AB69139BDCEE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TextBox 2">
            <a:extLst>
              <a:ext uri="{FF2B5EF4-FFF2-40B4-BE49-F238E27FC236}">
                <a16:creationId xmlns:a16="http://schemas.microsoft.com/office/drawing/2014/main" id="{84712212-3BFA-E04D-B156-1522A515A30B}"/>
              </a:ext>
            </a:extLst>
          </p:cNvPr>
          <p:cNvSpPr txBox="1"/>
          <p:nvPr/>
        </p:nvSpPr>
        <p:spPr>
          <a:xfrm>
            <a:off x="629837" y="1097202"/>
            <a:ext cx="48267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informativo</a:t>
            </a:r>
            <a:endParaRPr lang="en-US" sz="4400" b="1" dirty="0">
              <a:solidFill>
                <a:srgbClr val="7030A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88691" y="3021886"/>
            <a:ext cx="4830210" cy="27321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s-ES" sz="2400" b="1" dirty="0">
                <a:solidFill>
                  <a:schemeClr val="bg1"/>
                </a:solidFill>
                <a:cs typeface="Arial" panose="020B0604020202020204" pitchFamily="34" charset="0"/>
              </a:rPr>
              <a:t>Página web 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s-ES" sz="2400" b="1" dirty="0">
                <a:solidFill>
                  <a:schemeClr val="bg1"/>
                </a:solidFill>
                <a:cs typeface="Arial" panose="020B0604020202020204" pitchFamily="34" charset="0"/>
              </a:rPr>
              <a:t>Periódico IDPAC en Acción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s-ES" sz="2400" b="1" dirty="0">
                <a:solidFill>
                  <a:schemeClr val="bg1"/>
                </a:solidFill>
                <a:cs typeface="Arial" panose="020B0604020202020204" pitchFamily="34" charset="0"/>
              </a:rPr>
              <a:t>Redes sociales</a:t>
            </a:r>
          </a:p>
          <a:p>
            <a:pPr marL="0" indent="0">
              <a:lnSpc>
                <a:spcPct val="200000"/>
              </a:lnSpc>
              <a:buNone/>
            </a:pPr>
            <a:endParaRPr lang="es-CO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6127F0A5-9380-3943-9B3D-982600F3C6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928" y="5830717"/>
            <a:ext cx="2729198" cy="72778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8525621-64E4-C148-A58A-F43203BE707C}"/>
              </a:ext>
            </a:extLst>
          </p:cNvPr>
          <p:cNvSpPr/>
          <p:nvPr/>
        </p:nvSpPr>
        <p:spPr>
          <a:xfrm>
            <a:off x="7007787" y="2357225"/>
            <a:ext cx="514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2'418.260 impactos </a:t>
            </a:r>
            <a:r>
              <a:rPr lang="es-C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fecha.</a:t>
            </a:r>
          </a:p>
          <a:p>
            <a:r>
              <a:rPr lang="es-C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29.441 usuarios. </a:t>
            </a:r>
          </a:p>
          <a:p>
            <a:r>
              <a:rPr lang="es-C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1.149 notas </a:t>
            </a:r>
            <a:r>
              <a:rPr lang="es-C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publicadas. </a:t>
            </a:r>
          </a:p>
          <a:p>
            <a:r>
              <a:rPr lang="es-C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3.807 publicaciones </a:t>
            </a:r>
            <a:r>
              <a:rPr lang="es-C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transparencia.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D3CC7EFA-B72A-CE48-8E4A-3E681FE1F1E0}"/>
              </a:ext>
            </a:extLst>
          </p:cNvPr>
          <p:cNvSpPr/>
          <p:nvPr/>
        </p:nvSpPr>
        <p:spPr>
          <a:xfrm>
            <a:off x="7007787" y="4137548"/>
            <a:ext cx="5149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periódicos</a:t>
            </a:r>
            <a:endParaRPr lang="es-CO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508AC731-AFDE-BC45-80D4-9F18155C7206}"/>
              </a:ext>
            </a:extLst>
          </p:cNvPr>
          <p:cNvSpPr/>
          <p:nvPr/>
        </p:nvSpPr>
        <p:spPr>
          <a:xfrm>
            <a:off x="6953766" y="4847379"/>
            <a:ext cx="514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3'568.666 impactos.</a:t>
            </a:r>
          </a:p>
          <a:p>
            <a:r>
              <a:rPr lang="es-C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220.180 seguidores.</a:t>
            </a:r>
            <a:endParaRPr lang="es-CO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riángulo 8">
            <a:extLst>
              <a:ext uri="{FF2B5EF4-FFF2-40B4-BE49-F238E27FC236}">
                <a16:creationId xmlns:a16="http://schemas.microsoft.com/office/drawing/2014/main" id="{9CC93F92-3670-3C45-91A0-CFB8B326CB57}"/>
              </a:ext>
            </a:extLst>
          </p:cNvPr>
          <p:cNvSpPr/>
          <p:nvPr/>
        </p:nvSpPr>
        <p:spPr>
          <a:xfrm rot="5400000">
            <a:off x="10669474" y="4775816"/>
            <a:ext cx="828041" cy="833165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EC4025B-11B5-994E-BF44-C2345640D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34" y="2807277"/>
            <a:ext cx="507333" cy="5073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99A159E-327C-4F44-AF5E-DBB82CB1A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57" y="4112260"/>
            <a:ext cx="482660" cy="48266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B4D0C89-EA98-5247-8663-A34CD577E8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19" y="4973134"/>
            <a:ext cx="509562" cy="509562"/>
          </a:xfrm>
          <a:prstGeom prst="rect">
            <a:avLst/>
          </a:prstGeom>
        </p:spPr>
      </p:pic>
      <p:grpSp>
        <p:nvGrpSpPr>
          <p:cNvPr id="56" name="Group 22">
            <a:extLst>
              <a:ext uri="{FF2B5EF4-FFF2-40B4-BE49-F238E27FC236}">
                <a16:creationId xmlns:a16="http://schemas.microsoft.com/office/drawing/2014/main" id="{9BF3356A-BC96-2147-B038-8285684C63C0}"/>
              </a:ext>
            </a:extLst>
          </p:cNvPr>
          <p:cNvGrpSpPr/>
          <p:nvPr/>
        </p:nvGrpSpPr>
        <p:grpSpPr>
          <a:xfrm rot="16200000" flipH="1">
            <a:off x="9834663" y="795948"/>
            <a:ext cx="236190" cy="236190"/>
            <a:chOff x="1502229" y="2731167"/>
            <a:chExt cx="364384" cy="364384"/>
          </a:xfrm>
          <a:solidFill>
            <a:srgbClr val="AA00B5"/>
          </a:solidFill>
        </p:grpSpPr>
        <p:sp>
          <p:nvSpPr>
            <p:cNvPr id="70" name="Rounded Rectangle 23">
              <a:extLst>
                <a:ext uri="{FF2B5EF4-FFF2-40B4-BE49-F238E27FC236}">
                  <a16:creationId xmlns:a16="http://schemas.microsoft.com/office/drawing/2014/main" id="{A187DD37-A586-9B4E-89A6-A16CF961BD05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24">
              <a:extLst>
                <a:ext uri="{FF2B5EF4-FFF2-40B4-BE49-F238E27FC236}">
                  <a16:creationId xmlns:a16="http://schemas.microsoft.com/office/drawing/2014/main" id="{3F3C7562-DE74-144F-A0AE-90EE0F302362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Donut 25">
            <a:extLst>
              <a:ext uri="{FF2B5EF4-FFF2-40B4-BE49-F238E27FC236}">
                <a16:creationId xmlns:a16="http://schemas.microsoft.com/office/drawing/2014/main" id="{3B7294D9-E83D-BE4B-A4F4-BF4EAAB55748}"/>
              </a:ext>
            </a:extLst>
          </p:cNvPr>
          <p:cNvSpPr/>
          <p:nvPr/>
        </p:nvSpPr>
        <p:spPr>
          <a:xfrm rot="16200000" flipH="1">
            <a:off x="9136747" y="1412267"/>
            <a:ext cx="144834" cy="144834"/>
          </a:xfrm>
          <a:prstGeom prst="donut">
            <a:avLst>
              <a:gd name="adj" fmla="val 12500"/>
            </a:avLst>
          </a:prstGeom>
          <a:solidFill>
            <a:srgbClr val="AA0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26">
            <a:extLst>
              <a:ext uri="{FF2B5EF4-FFF2-40B4-BE49-F238E27FC236}">
                <a16:creationId xmlns:a16="http://schemas.microsoft.com/office/drawing/2014/main" id="{25A5F5E2-8EB6-3146-991B-453BDC41D1BE}"/>
              </a:ext>
            </a:extLst>
          </p:cNvPr>
          <p:cNvGrpSpPr/>
          <p:nvPr/>
        </p:nvGrpSpPr>
        <p:grpSpPr>
          <a:xfrm rot="16200000" flipH="1">
            <a:off x="7787278" y="1320911"/>
            <a:ext cx="236190" cy="236190"/>
            <a:chOff x="1502229" y="2731167"/>
            <a:chExt cx="364384" cy="364384"/>
          </a:xfrm>
          <a:solidFill>
            <a:srgbClr val="AA00B5"/>
          </a:solidFill>
        </p:grpSpPr>
        <p:sp>
          <p:nvSpPr>
            <p:cNvPr id="68" name="Rounded Rectangle 28">
              <a:extLst>
                <a:ext uri="{FF2B5EF4-FFF2-40B4-BE49-F238E27FC236}">
                  <a16:creationId xmlns:a16="http://schemas.microsoft.com/office/drawing/2014/main" id="{ECAE16B8-3D71-C84F-9F85-F5518BC9C9FC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29">
              <a:extLst>
                <a:ext uri="{FF2B5EF4-FFF2-40B4-BE49-F238E27FC236}">
                  <a16:creationId xmlns:a16="http://schemas.microsoft.com/office/drawing/2014/main" id="{9DE5C75E-9D6F-484B-B406-AD35EF2CC2FB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Donut 30">
            <a:extLst>
              <a:ext uri="{FF2B5EF4-FFF2-40B4-BE49-F238E27FC236}">
                <a16:creationId xmlns:a16="http://schemas.microsoft.com/office/drawing/2014/main" id="{95F7D420-354A-C74B-A88E-80AE32B5ECFC}"/>
              </a:ext>
            </a:extLst>
          </p:cNvPr>
          <p:cNvSpPr/>
          <p:nvPr/>
        </p:nvSpPr>
        <p:spPr>
          <a:xfrm rot="16200000" flipH="1">
            <a:off x="10672036" y="1062819"/>
            <a:ext cx="144834" cy="144834"/>
          </a:xfrm>
          <a:prstGeom prst="donut">
            <a:avLst>
              <a:gd name="adj" fmla="val 12500"/>
            </a:avLst>
          </a:prstGeom>
          <a:solidFill>
            <a:srgbClr val="AA0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nut 31">
            <a:extLst>
              <a:ext uri="{FF2B5EF4-FFF2-40B4-BE49-F238E27FC236}">
                <a16:creationId xmlns:a16="http://schemas.microsoft.com/office/drawing/2014/main" id="{97014AC2-55FB-624C-9815-5741D9F63256}"/>
              </a:ext>
            </a:extLst>
          </p:cNvPr>
          <p:cNvSpPr/>
          <p:nvPr/>
        </p:nvSpPr>
        <p:spPr>
          <a:xfrm rot="16200000" flipH="1">
            <a:off x="8925382" y="706773"/>
            <a:ext cx="279247" cy="279247"/>
          </a:xfrm>
          <a:prstGeom prst="donut">
            <a:avLst>
              <a:gd name="adj" fmla="val 12500"/>
            </a:avLst>
          </a:prstGeom>
          <a:solidFill>
            <a:srgbClr val="AA0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32">
            <a:extLst>
              <a:ext uri="{FF2B5EF4-FFF2-40B4-BE49-F238E27FC236}">
                <a16:creationId xmlns:a16="http://schemas.microsoft.com/office/drawing/2014/main" id="{053FE100-432E-DF43-9373-4A64015AA085}"/>
              </a:ext>
            </a:extLst>
          </p:cNvPr>
          <p:cNvGrpSpPr/>
          <p:nvPr/>
        </p:nvGrpSpPr>
        <p:grpSpPr>
          <a:xfrm rot="16200000" flipH="1">
            <a:off x="11360413" y="2138023"/>
            <a:ext cx="139664" cy="139664"/>
            <a:chOff x="1502229" y="2731167"/>
            <a:chExt cx="364384" cy="364384"/>
          </a:xfrm>
          <a:solidFill>
            <a:srgbClr val="AA00B5"/>
          </a:solidFill>
        </p:grpSpPr>
        <p:sp>
          <p:nvSpPr>
            <p:cNvPr id="66" name="Rounded Rectangle 33">
              <a:extLst>
                <a:ext uri="{FF2B5EF4-FFF2-40B4-BE49-F238E27FC236}">
                  <a16:creationId xmlns:a16="http://schemas.microsoft.com/office/drawing/2014/main" id="{E85CE082-4672-9F4E-9A6A-C59AB7BAED1D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34">
              <a:extLst>
                <a:ext uri="{FF2B5EF4-FFF2-40B4-BE49-F238E27FC236}">
                  <a16:creationId xmlns:a16="http://schemas.microsoft.com/office/drawing/2014/main" id="{E3CFDDC3-D71F-9248-B6DC-D3B5B9C13A95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Donut 35">
            <a:extLst>
              <a:ext uri="{FF2B5EF4-FFF2-40B4-BE49-F238E27FC236}">
                <a16:creationId xmlns:a16="http://schemas.microsoft.com/office/drawing/2014/main" id="{0DCD2969-CF76-7548-8652-C94AC62F969E}"/>
              </a:ext>
            </a:extLst>
          </p:cNvPr>
          <p:cNvSpPr/>
          <p:nvPr/>
        </p:nvSpPr>
        <p:spPr>
          <a:xfrm rot="16200000" flipH="1">
            <a:off x="9479430" y="284323"/>
            <a:ext cx="144834" cy="144834"/>
          </a:xfrm>
          <a:prstGeom prst="donut">
            <a:avLst>
              <a:gd name="adj" fmla="val 12500"/>
            </a:avLst>
          </a:prstGeom>
          <a:solidFill>
            <a:srgbClr val="AA0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36">
            <a:extLst>
              <a:ext uri="{FF2B5EF4-FFF2-40B4-BE49-F238E27FC236}">
                <a16:creationId xmlns:a16="http://schemas.microsoft.com/office/drawing/2014/main" id="{60F02424-8C75-3C4A-9D09-0667DE82C55F}"/>
              </a:ext>
            </a:extLst>
          </p:cNvPr>
          <p:cNvGrpSpPr/>
          <p:nvPr/>
        </p:nvGrpSpPr>
        <p:grpSpPr>
          <a:xfrm rot="16200000" flipH="1">
            <a:off x="8400870" y="586139"/>
            <a:ext cx="139664" cy="139664"/>
            <a:chOff x="1502229" y="2731167"/>
            <a:chExt cx="364384" cy="364384"/>
          </a:xfrm>
          <a:solidFill>
            <a:srgbClr val="AA00B5"/>
          </a:solidFill>
        </p:grpSpPr>
        <p:sp>
          <p:nvSpPr>
            <p:cNvPr id="64" name="Rounded Rectangle 37">
              <a:extLst>
                <a:ext uri="{FF2B5EF4-FFF2-40B4-BE49-F238E27FC236}">
                  <a16:creationId xmlns:a16="http://schemas.microsoft.com/office/drawing/2014/main" id="{54954FB6-21A4-3A4E-BD40-7B24F0FD0E08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38">
              <a:extLst>
                <a:ext uri="{FF2B5EF4-FFF2-40B4-BE49-F238E27FC236}">
                  <a16:creationId xmlns:a16="http://schemas.microsoft.com/office/drawing/2014/main" id="{49D48239-CEEB-CE4D-A32E-CD57D58D1A82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3168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2D23BCE-E70F-D176-35CA-5BEA6B0EC7B4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98037"/>
          </a:solidFill>
          <a:ln>
            <a:solidFill>
              <a:srgbClr val="398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0E93BF2F-64D9-C643-9BF2-DD3ABA346F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r="5032" b="14"/>
          <a:stretch/>
        </p:blipFill>
        <p:spPr>
          <a:xfrm>
            <a:off x="0" y="0"/>
            <a:ext cx="12192000" cy="6858000"/>
          </a:xfrm>
        </p:spPr>
      </p:pic>
      <p:sp>
        <p:nvSpPr>
          <p:cNvPr id="45" name="Oval 44"/>
          <p:cNvSpPr/>
          <p:nvPr/>
        </p:nvSpPr>
        <p:spPr>
          <a:xfrm>
            <a:off x="146676" y="2706627"/>
            <a:ext cx="1484871" cy="1484871"/>
          </a:xfrm>
          <a:prstGeom prst="ellipse">
            <a:avLst/>
          </a:prstGeom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rot="10800000">
            <a:off x="608315" y="325941"/>
            <a:ext cx="5144996" cy="2197926"/>
            <a:chOff x="3880879" y="1365133"/>
            <a:chExt cx="6147820" cy="2626329"/>
          </a:xfrm>
        </p:grpSpPr>
        <p:grpSp>
          <p:nvGrpSpPr>
            <p:cNvPr id="24" name="Group 23"/>
            <p:cNvGrpSpPr/>
            <p:nvPr/>
          </p:nvGrpSpPr>
          <p:grpSpPr>
            <a:xfrm>
              <a:off x="5369526" y="1826670"/>
              <a:ext cx="225057" cy="225057"/>
              <a:chOff x="1502229" y="2731167"/>
              <a:chExt cx="364384" cy="364384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8" name="Donut 27"/>
            <p:cNvSpPr/>
            <p:nvPr/>
          </p:nvSpPr>
          <p:spPr>
            <a:xfrm>
              <a:off x="6855540" y="2759302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2" name="Donut 31"/>
            <p:cNvSpPr/>
            <p:nvPr/>
          </p:nvSpPr>
          <p:spPr>
            <a:xfrm>
              <a:off x="9666334" y="2694612"/>
              <a:ext cx="362365" cy="362365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326020" y="3065488"/>
              <a:ext cx="249581" cy="249581"/>
              <a:chOff x="1502229" y="2731167"/>
              <a:chExt cx="364384" cy="364384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880879" y="2486815"/>
              <a:ext cx="225057" cy="225057"/>
              <a:chOff x="1502229" y="2731167"/>
              <a:chExt cx="364384" cy="364384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" name="Donut 38"/>
            <p:cNvSpPr/>
            <p:nvPr/>
          </p:nvSpPr>
          <p:spPr>
            <a:xfrm>
              <a:off x="5190348" y="2759303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0" name="Donut 39"/>
            <p:cNvSpPr/>
            <p:nvPr/>
          </p:nvSpPr>
          <p:spPr>
            <a:xfrm>
              <a:off x="4458832" y="1365133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1" name="Donut 40"/>
            <p:cNvSpPr/>
            <p:nvPr/>
          </p:nvSpPr>
          <p:spPr>
            <a:xfrm>
              <a:off x="7816361" y="3853455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379532" y="3627227"/>
              <a:ext cx="133081" cy="133081"/>
              <a:chOff x="1502229" y="2731167"/>
              <a:chExt cx="364384" cy="364384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625206" y="3008996"/>
            <a:ext cx="4495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Estímulos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64109328-CEEC-FF46-2DE9-6D1ECE5C0957}"/>
              </a:ext>
            </a:extLst>
          </p:cNvPr>
          <p:cNvSpPr txBox="1"/>
          <p:nvPr/>
        </p:nvSpPr>
        <p:spPr>
          <a:xfrm>
            <a:off x="1408717" y="2330949"/>
            <a:ext cx="1087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07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96C13697-E75D-267B-073D-F3D8597E0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216" y="2559094"/>
            <a:ext cx="4192050" cy="1693303"/>
          </a:xfrm>
          <a:prstGeom prst="rect">
            <a:avLst/>
          </a:prstGeom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E2CBC04D-6712-357F-BA59-BB065CBEB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" y="2987855"/>
            <a:ext cx="844708" cy="8447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E7A15AF-B08B-D19F-DA0A-38C87D6D8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238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65BAAD2B-CAFC-4D65-ECC1-428D34FE8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945" y="2572628"/>
            <a:ext cx="6908800" cy="2794000"/>
          </a:xfrm>
          <a:prstGeom prst="rect">
            <a:avLst/>
          </a:prstGeom>
        </p:spPr>
      </p:pic>
      <p:sp>
        <p:nvSpPr>
          <p:cNvPr id="106" name="Oval 44">
            <a:extLst>
              <a:ext uri="{FF2B5EF4-FFF2-40B4-BE49-F238E27FC236}">
                <a16:creationId xmlns:a16="http://schemas.microsoft.com/office/drawing/2014/main" id="{DA5086A7-CAED-044B-89A1-91BB83143DEA}"/>
              </a:ext>
            </a:extLst>
          </p:cNvPr>
          <p:cNvSpPr/>
          <p:nvPr/>
        </p:nvSpPr>
        <p:spPr>
          <a:xfrm>
            <a:off x="-556811" y="273766"/>
            <a:ext cx="1658883" cy="1658883"/>
          </a:xfrm>
          <a:prstGeom prst="ellipse">
            <a:avLst/>
          </a:prstGeom>
          <a:solidFill>
            <a:srgbClr val="FF5851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5179724-97F9-E922-1723-E6230DBEA033}"/>
              </a:ext>
            </a:extLst>
          </p:cNvPr>
          <p:cNvSpPr/>
          <p:nvPr/>
        </p:nvSpPr>
        <p:spPr>
          <a:xfrm>
            <a:off x="287676" y="6390526"/>
            <a:ext cx="4253502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ircle: Hollow 62">
            <a:extLst>
              <a:ext uri="{FF2B5EF4-FFF2-40B4-BE49-F238E27FC236}">
                <a16:creationId xmlns:a16="http://schemas.microsoft.com/office/drawing/2014/main" id="{044734FB-3439-126A-C7B0-CAE980E7C4A0}"/>
              </a:ext>
            </a:extLst>
          </p:cNvPr>
          <p:cNvSpPr/>
          <p:nvPr/>
        </p:nvSpPr>
        <p:spPr>
          <a:xfrm>
            <a:off x="11309929" y="3802786"/>
            <a:ext cx="2053298" cy="2053298"/>
          </a:xfrm>
          <a:prstGeom prst="donut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1D7E46A-3E57-1727-4576-DE203E4CA472}"/>
              </a:ext>
            </a:extLst>
          </p:cNvPr>
          <p:cNvCxnSpPr>
            <a:cxnSpLocks/>
          </p:cNvCxnSpPr>
          <p:nvPr/>
        </p:nvCxnSpPr>
        <p:spPr>
          <a:xfrm flipV="1">
            <a:off x="2576946" y="1629680"/>
            <a:ext cx="0" cy="3726228"/>
          </a:xfrm>
          <a:prstGeom prst="straightConnector1">
            <a:avLst/>
          </a:prstGeom>
          <a:ln w="28575">
            <a:solidFill>
              <a:srgbClr val="FF58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A79C22F-79BE-D6D3-9F71-EDC664521BF0}"/>
              </a:ext>
            </a:extLst>
          </p:cNvPr>
          <p:cNvSpPr txBox="1"/>
          <p:nvPr/>
        </p:nvSpPr>
        <p:spPr>
          <a:xfrm rot="16200000">
            <a:off x="1239724" y="3642960"/>
            <a:ext cx="165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2C00F382-5E0B-4D19-A74D-B84264FF5B13}"/>
              </a:ext>
            </a:extLst>
          </p:cNvPr>
          <p:cNvSpPr txBox="1"/>
          <p:nvPr/>
        </p:nvSpPr>
        <p:spPr>
          <a:xfrm>
            <a:off x="1319211" y="344174"/>
            <a:ext cx="6745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INCIDENCIA</a:t>
            </a:r>
          </a:p>
        </p:txBody>
      </p:sp>
      <p:sp>
        <p:nvSpPr>
          <p:cNvPr id="23" name="Circle: Hollow 60">
            <a:extLst>
              <a:ext uri="{FF2B5EF4-FFF2-40B4-BE49-F238E27FC236}">
                <a16:creationId xmlns:a16="http://schemas.microsoft.com/office/drawing/2014/main" id="{683DFBA4-FAE4-9F2F-1B76-2E3A41909709}"/>
              </a:ext>
            </a:extLst>
          </p:cNvPr>
          <p:cNvSpPr/>
          <p:nvPr/>
        </p:nvSpPr>
        <p:spPr>
          <a:xfrm>
            <a:off x="5788749" y="-638726"/>
            <a:ext cx="1554840" cy="1554840"/>
          </a:xfrm>
          <a:prstGeom prst="donut">
            <a:avLst/>
          </a:prstGeom>
          <a:noFill/>
          <a:ln>
            <a:solidFill>
              <a:srgbClr val="FF5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E73E889B-3072-E2AD-C61D-BB360D2350E8}"/>
              </a:ext>
            </a:extLst>
          </p:cNvPr>
          <p:cNvCxnSpPr>
            <a:cxnSpLocks/>
          </p:cNvCxnSpPr>
          <p:nvPr/>
        </p:nvCxnSpPr>
        <p:spPr>
          <a:xfrm flipV="1">
            <a:off x="2576946" y="5283466"/>
            <a:ext cx="7427538" cy="72442"/>
          </a:xfrm>
          <a:prstGeom prst="straightConnector1">
            <a:avLst/>
          </a:prstGeom>
          <a:ln w="28575">
            <a:solidFill>
              <a:srgbClr val="FF7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7A2BA3C-46F6-B042-7D2C-AF73640A71FA}"/>
              </a:ext>
            </a:extLst>
          </p:cNvPr>
          <p:cNvSpPr txBox="1"/>
          <p:nvPr/>
        </p:nvSpPr>
        <p:spPr>
          <a:xfrm>
            <a:off x="5151714" y="5879033"/>
            <a:ext cx="251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17BA7367-86BF-1BDD-08EE-5B0E4581C201}"/>
              </a:ext>
            </a:extLst>
          </p:cNvPr>
          <p:cNvSpPr/>
          <p:nvPr/>
        </p:nvSpPr>
        <p:spPr>
          <a:xfrm>
            <a:off x="2992582" y="3991899"/>
            <a:ext cx="566480" cy="580101"/>
          </a:xfrm>
          <a:prstGeom prst="roundRect">
            <a:avLst/>
          </a:prstGeom>
          <a:solidFill>
            <a:srgbClr val="FAA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34B37A4B-15A0-34AB-B1B8-A08347E8D79A}"/>
              </a:ext>
            </a:extLst>
          </p:cNvPr>
          <p:cNvSpPr/>
          <p:nvPr/>
        </p:nvSpPr>
        <p:spPr>
          <a:xfrm>
            <a:off x="4156364" y="3534699"/>
            <a:ext cx="566480" cy="580101"/>
          </a:xfrm>
          <a:prstGeom prst="roundRect">
            <a:avLst/>
          </a:prstGeom>
          <a:solidFill>
            <a:srgbClr val="6F32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76CDFBC0-4F8D-E00B-67F7-7E6C40D34523}"/>
              </a:ext>
            </a:extLst>
          </p:cNvPr>
          <p:cNvSpPr/>
          <p:nvPr/>
        </p:nvSpPr>
        <p:spPr>
          <a:xfrm>
            <a:off x="5417127" y="3105208"/>
            <a:ext cx="566480" cy="580101"/>
          </a:xfrm>
          <a:prstGeom prst="roundRect">
            <a:avLst/>
          </a:prstGeom>
          <a:solidFill>
            <a:srgbClr val="AD05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id="{967034FA-FDCF-001C-4C91-89B12EED5A51}"/>
              </a:ext>
            </a:extLst>
          </p:cNvPr>
          <p:cNvSpPr/>
          <p:nvPr/>
        </p:nvSpPr>
        <p:spPr>
          <a:xfrm>
            <a:off x="6622472" y="2634154"/>
            <a:ext cx="566480" cy="580101"/>
          </a:xfrm>
          <a:prstGeom prst="roundRect">
            <a:avLst/>
          </a:prstGeom>
          <a:solidFill>
            <a:srgbClr val="103D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1B668CE5-4265-130F-224F-ACEC875F0AC7}"/>
              </a:ext>
            </a:extLst>
          </p:cNvPr>
          <p:cNvSpPr/>
          <p:nvPr/>
        </p:nvSpPr>
        <p:spPr>
          <a:xfrm>
            <a:off x="7661563" y="2190809"/>
            <a:ext cx="566480" cy="580101"/>
          </a:xfrm>
          <a:prstGeom prst="roundRect">
            <a:avLst/>
          </a:prstGeom>
          <a:solidFill>
            <a:srgbClr val="0291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Rectángulo redondeado 41">
            <a:extLst>
              <a:ext uri="{FF2B5EF4-FFF2-40B4-BE49-F238E27FC236}">
                <a16:creationId xmlns:a16="http://schemas.microsoft.com/office/drawing/2014/main" id="{26C3D5CB-69A6-F07A-F6C4-C235BE0A8954}"/>
              </a:ext>
            </a:extLst>
          </p:cNvPr>
          <p:cNvSpPr/>
          <p:nvPr/>
        </p:nvSpPr>
        <p:spPr>
          <a:xfrm>
            <a:off x="8825345" y="1872155"/>
            <a:ext cx="566480" cy="580101"/>
          </a:xfrm>
          <a:prstGeom prst="roundRect">
            <a:avLst/>
          </a:prstGeom>
          <a:solidFill>
            <a:srgbClr val="00C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EA96288-B861-E1CF-3334-E0C7E4F63F15}"/>
              </a:ext>
            </a:extLst>
          </p:cNvPr>
          <p:cNvSpPr txBox="1"/>
          <p:nvPr/>
        </p:nvSpPr>
        <p:spPr>
          <a:xfrm>
            <a:off x="2918479" y="492183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Informar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1559461-1BEB-4948-5B19-5F9FE88DAECE}"/>
              </a:ext>
            </a:extLst>
          </p:cNvPr>
          <p:cNvSpPr txBox="1"/>
          <p:nvPr/>
        </p:nvSpPr>
        <p:spPr>
          <a:xfrm>
            <a:off x="3952953" y="446463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Consultar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406BDB8-5596-FE52-78A1-555581EED111}"/>
              </a:ext>
            </a:extLst>
          </p:cNvPr>
          <p:cNvSpPr txBox="1"/>
          <p:nvPr/>
        </p:nvSpPr>
        <p:spPr>
          <a:xfrm>
            <a:off x="5318085" y="393840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Cocrear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B488D56-06F6-FF4D-F65B-AB11BA0AA4FA}"/>
              </a:ext>
            </a:extLst>
          </p:cNvPr>
          <p:cNvSpPr txBox="1"/>
          <p:nvPr/>
        </p:nvSpPr>
        <p:spPr>
          <a:xfrm>
            <a:off x="6455890" y="346482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Controlar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E817CD0-6C20-FD33-43DE-A8E94C4E78B4}"/>
              </a:ext>
            </a:extLst>
          </p:cNvPr>
          <p:cNvSpPr txBox="1"/>
          <p:nvPr/>
        </p:nvSpPr>
        <p:spPr>
          <a:xfrm>
            <a:off x="7540447" y="298085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Co- ejecutar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0241275-09BA-68CA-0AA1-5567BBE08580}"/>
              </a:ext>
            </a:extLst>
          </p:cNvPr>
          <p:cNvSpPr txBox="1"/>
          <p:nvPr/>
        </p:nvSpPr>
        <p:spPr>
          <a:xfrm>
            <a:off x="8689580" y="259207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Decidir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D2931AD1-06DE-AF42-06CD-757DF62D6BEF}"/>
              </a:ext>
            </a:extLst>
          </p:cNvPr>
          <p:cNvCxnSpPr/>
          <p:nvPr/>
        </p:nvCxnSpPr>
        <p:spPr>
          <a:xfrm>
            <a:off x="2414427" y="2572628"/>
            <a:ext cx="265542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66F0886E-2F35-D679-4B76-8F31E6DE9298}"/>
              </a:ext>
            </a:extLst>
          </p:cNvPr>
          <p:cNvCxnSpPr/>
          <p:nvPr/>
        </p:nvCxnSpPr>
        <p:spPr>
          <a:xfrm>
            <a:off x="2444174" y="3165523"/>
            <a:ext cx="265542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991CF110-CEB0-F8D4-D1BD-C9779BAD11EF}"/>
              </a:ext>
            </a:extLst>
          </p:cNvPr>
          <p:cNvCxnSpPr/>
          <p:nvPr/>
        </p:nvCxnSpPr>
        <p:spPr>
          <a:xfrm>
            <a:off x="2436679" y="3727654"/>
            <a:ext cx="265542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2966332-7DF9-F2DF-CC4F-05D3F258BA89}"/>
              </a:ext>
            </a:extLst>
          </p:cNvPr>
          <p:cNvCxnSpPr/>
          <p:nvPr/>
        </p:nvCxnSpPr>
        <p:spPr>
          <a:xfrm>
            <a:off x="2444174" y="4312836"/>
            <a:ext cx="265542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6FF92523-AEA3-F725-62C5-2CA90FDE1A5D}"/>
              </a:ext>
            </a:extLst>
          </p:cNvPr>
          <p:cNvCxnSpPr/>
          <p:nvPr/>
        </p:nvCxnSpPr>
        <p:spPr>
          <a:xfrm>
            <a:off x="2444174" y="4889395"/>
            <a:ext cx="265542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8B41CB34-B2E2-7382-EDC4-00C8D3564482}"/>
              </a:ext>
            </a:extLst>
          </p:cNvPr>
          <p:cNvCxnSpPr>
            <a:cxnSpLocks/>
          </p:cNvCxnSpPr>
          <p:nvPr/>
        </p:nvCxnSpPr>
        <p:spPr>
          <a:xfrm>
            <a:off x="3528077" y="5251344"/>
            <a:ext cx="0" cy="230568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938B1813-8DE2-8B17-4963-24E38AFA5B13}"/>
              </a:ext>
            </a:extLst>
          </p:cNvPr>
          <p:cNvCxnSpPr>
            <a:cxnSpLocks/>
          </p:cNvCxnSpPr>
          <p:nvPr/>
        </p:nvCxnSpPr>
        <p:spPr>
          <a:xfrm>
            <a:off x="4550805" y="5251344"/>
            <a:ext cx="0" cy="230568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1EB5A152-7567-2373-52A3-88CCF78F5450}"/>
              </a:ext>
            </a:extLst>
          </p:cNvPr>
          <p:cNvCxnSpPr>
            <a:cxnSpLocks/>
          </p:cNvCxnSpPr>
          <p:nvPr/>
        </p:nvCxnSpPr>
        <p:spPr>
          <a:xfrm>
            <a:off x="5866645" y="5251344"/>
            <a:ext cx="0" cy="230568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0ACA6620-0B1F-1B4E-A8E3-F51ACBEE40EF}"/>
              </a:ext>
            </a:extLst>
          </p:cNvPr>
          <p:cNvCxnSpPr>
            <a:cxnSpLocks/>
          </p:cNvCxnSpPr>
          <p:nvPr/>
        </p:nvCxnSpPr>
        <p:spPr>
          <a:xfrm>
            <a:off x="7063485" y="5197789"/>
            <a:ext cx="0" cy="230568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2619D2E6-2DC0-60A0-A12A-8BF244713BBE}"/>
              </a:ext>
            </a:extLst>
          </p:cNvPr>
          <p:cNvCxnSpPr>
            <a:cxnSpLocks/>
          </p:cNvCxnSpPr>
          <p:nvPr/>
        </p:nvCxnSpPr>
        <p:spPr>
          <a:xfrm>
            <a:off x="8193303" y="5197575"/>
            <a:ext cx="0" cy="230568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57FBEBDC-A381-F19C-0876-F865F4CC4E8C}"/>
              </a:ext>
            </a:extLst>
          </p:cNvPr>
          <p:cNvCxnSpPr>
            <a:cxnSpLocks/>
          </p:cNvCxnSpPr>
          <p:nvPr/>
        </p:nvCxnSpPr>
        <p:spPr>
          <a:xfrm>
            <a:off x="9247476" y="5159889"/>
            <a:ext cx="0" cy="230568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CuadroTexto 65">
            <a:extLst>
              <a:ext uri="{FF2B5EF4-FFF2-40B4-BE49-F238E27FC236}">
                <a16:creationId xmlns:a16="http://schemas.microsoft.com/office/drawing/2014/main" id="{2501056F-46B2-D190-B6CB-F3533B9AA968}"/>
              </a:ext>
            </a:extLst>
          </p:cNvPr>
          <p:cNvSpPr txBox="1"/>
          <p:nvPr/>
        </p:nvSpPr>
        <p:spPr>
          <a:xfrm>
            <a:off x="2894730" y="5512180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Formación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4466CA3B-2BF7-B4D8-DCFD-8C320C1A1A92}"/>
              </a:ext>
            </a:extLst>
          </p:cNvPr>
          <p:cNvSpPr txBox="1"/>
          <p:nvPr/>
        </p:nvSpPr>
        <p:spPr>
          <a:xfrm>
            <a:off x="4005614" y="5516577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94BEE0AF-4E8D-ECE1-E267-E1ABE433DBEB}"/>
              </a:ext>
            </a:extLst>
          </p:cNvPr>
          <p:cNvSpPr txBox="1"/>
          <p:nvPr/>
        </p:nvSpPr>
        <p:spPr>
          <a:xfrm>
            <a:off x="5172480" y="5512180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Fortalecimiento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19B95CFA-5A54-F7EE-ACA5-C2025280CEE3}"/>
              </a:ext>
            </a:extLst>
          </p:cNvPr>
          <p:cNvSpPr txBox="1"/>
          <p:nvPr/>
        </p:nvSpPr>
        <p:spPr>
          <a:xfrm>
            <a:off x="6530791" y="5508291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Concertación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66BCAD4E-F039-756F-5358-4D9A4C400056}"/>
              </a:ext>
            </a:extLst>
          </p:cNvPr>
          <p:cNvSpPr txBox="1"/>
          <p:nvPr/>
        </p:nvSpPr>
        <p:spPr>
          <a:xfrm>
            <a:off x="7746961" y="5496680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2DE4FF61-F953-D36A-48DE-247807B93E0E}"/>
              </a:ext>
            </a:extLst>
          </p:cNvPr>
          <p:cNvSpPr txBox="1"/>
          <p:nvPr/>
        </p:nvSpPr>
        <p:spPr>
          <a:xfrm>
            <a:off x="8826429" y="5479852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Estímulo</a:t>
            </a: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EC4CD688-A256-BF6B-FB84-E8CD6D48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857" y="3187658"/>
            <a:ext cx="439294" cy="439294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64D70663-A1D9-BCA5-9358-17969AE04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146" y="3642928"/>
            <a:ext cx="469621" cy="369332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FDFACC3A-F848-0918-156B-6A4FD2C57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984" y="4097784"/>
            <a:ext cx="425561" cy="390097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418DD037-E262-E40E-C7EE-C5F8E64FC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874" y="2716814"/>
            <a:ext cx="374978" cy="374978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B2321B50-21D7-FF89-9736-8D0BE1202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0144" y="1947877"/>
            <a:ext cx="456881" cy="380734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7EDF5C24-B1F5-2963-F965-15761CB9D9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7964" y="2266500"/>
            <a:ext cx="406256" cy="4062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D33829A-6432-6C09-A563-9F41EB0C14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002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Oval 44">
            <a:extLst>
              <a:ext uri="{FF2B5EF4-FFF2-40B4-BE49-F238E27FC236}">
                <a16:creationId xmlns:a16="http://schemas.microsoft.com/office/drawing/2014/main" id="{DA5086A7-CAED-044B-89A1-91BB83143DEA}"/>
              </a:ext>
            </a:extLst>
          </p:cNvPr>
          <p:cNvSpPr/>
          <p:nvPr/>
        </p:nvSpPr>
        <p:spPr>
          <a:xfrm>
            <a:off x="-556811" y="273766"/>
            <a:ext cx="1658883" cy="1658883"/>
          </a:xfrm>
          <a:prstGeom prst="ellipse">
            <a:avLst/>
          </a:prstGeom>
          <a:solidFill>
            <a:srgbClr val="398037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5179724-97F9-E922-1723-E6230DBEA033}"/>
              </a:ext>
            </a:extLst>
          </p:cNvPr>
          <p:cNvSpPr/>
          <p:nvPr/>
        </p:nvSpPr>
        <p:spPr>
          <a:xfrm>
            <a:off x="287676" y="6390526"/>
            <a:ext cx="4253502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extBox 63">
            <a:extLst>
              <a:ext uri="{FF2B5EF4-FFF2-40B4-BE49-F238E27FC236}">
                <a16:creationId xmlns:a16="http://schemas.microsoft.com/office/drawing/2014/main" id="{7E21E93A-33A5-0AF7-840B-B63AE9BAF7B4}"/>
              </a:ext>
            </a:extLst>
          </p:cNvPr>
          <p:cNvSpPr txBox="1"/>
          <p:nvPr/>
        </p:nvSpPr>
        <p:spPr>
          <a:xfrm>
            <a:off x="244023" y="3848193"/>
            <a:ext cx="211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Jóvenes con iniciativa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B0D75C0-80F2-5207-3C50-68B7E218D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559" y="2660877"/>
            <a:ext cx="626848" cy="549924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E72E6924-8E47-DB8F-5E6A-B729E705825F}"/>
              </a:ext>
            </a:extLst>
          </p:cNvPr>
          <p:cNvSpPr/>
          <p:nvPr/>
        </p:nvSpPr>
        <p:spPr>
          <a:xfrm>
            <a:off x="6286618" y="418670"/>
            <a:ext cx="5636208" cy="13686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98037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3DC460-BC61-CA47-93C1-E852C21E3334}"/>
              </a:ext>
            </a:extLst>
          </p:cNvPr>
          <p:cNvSpPr txBox="1"/>
          <p:nvPr/>
        </p:nvSpPr>
        <p:spPr>
          <a:xfrm>
            <a:off x="7041871" y="499450"/>
            <a:ext cx="48267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398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$4.100 millones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(2016-2019) y </a:t>
            </a:r>
            <a:r>
              <a:rPr lang="es-ES" sz="2400" b="1" dirty="0">
                <a:solidFill>
                  <a:srgbClr val="398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$13.000 millones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(2020-2023)</a:t>
            </a:r>
          </a:p>
          <a:p>
            <a:r>
              <a:rPr lang="es-ES" sz="2400" b="1" dirty="0">
                <a:solidFill>
                  <a:srgbClr val="398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3.392</a:t>
            </a:r>
            <a:r>
              <a:rPr lang="es-ES" sz="2800" b="1" dirty="0">
                <a:solidFill>
                  <a:srgbClr val="398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incentivos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54466115-EFBD-889D-A366-1A6C12D86769}"/>
              </a:ext>
            </a:extLst>
          </p:cNvPr>
          <p:cNvSpPr txBox="1"/>
          <p:nvPr/>
        </p:nvSpPr>
        <p:spPr>
          <a:xfrm>
            <a:off x="1459841" y="412527"/>
            <a:ext cx="4826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Estímulos</a:t>
            </a:r>
          </a:p>
          <a:p>
            <a:r>
              <a:rPr lang="es-ES_tradnl" sz="4400" b="1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Fondo </a:t>
            </a:r>
            <a:r>
              <a:rPr lang="es-ES_tradnl" sz="4400" b="1" dirty="0" err="1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Chikaná</a:t>
            </a:r>
            <a:endParaRPr lang="en-US" sz="4400" b="1" kern="0" dirty="0">
              <a:solidFill>
                <a:schemeClr val="accent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1" name="Donut 29">
            <a:extLst>
              <a:ext uri="{FF2B5EF4-FFF2-40B4-BE49-F238E27FC236}">
                <a16:creationId xmlns:a16="http://schemas.microsoft.com/office/drawing/2014/main" id="{8720687E-5985-1E4D-9B2C-6701A8CDB27E}"/>
              </a:ext>
            </a:extLst>
          </p:cNvPr>
          <p:cNvSpPr/>
          <p:nvPr/>
        </p:nvSpPr>
        <p:spPr>
          <a:xfrm rot="16200000" flipH="1">
            <a:off x="10940664" y="1589088"/>
            <a:ext cx="345461" cy="345461"/>
          </a:xfrm>
          <a:prstGeom prst="donut">
            <a:avLst>
              <a:gd name="adj" fmla="val 12500"/>
            </a:avLst>
          </a:prstGeom>
          <a:solidFill>
            <a:srgbClr val="398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" name="Group 31">
            <a:extLst>
              <a:ext uri="{FF2B5EF4-FFF2-40B4-BE49-F238E27FC236}">
                <a16:creationId xmlns:a16="http://schemas.microsoft.com/office/drawing/2014/main" id="{B13727BD-8C44-A845-8825-48328EEB5F4B}"/>
              </a:ext>
            </a:extLst>
          </p:cNvPr>
          <p:cNvGrpSpPr/>
          <p:nvPr/>
        </p:nvGrpSpPr>
        <p:grpSpPr>
          <a:xfrm rot="16200000" flipH="1">
            <a:off x="11479417" y="912987"/>
            <a:ext cx="172781" cy="172781"/>
            <a:chOff x="1502229" y="2731167"/>
            <a:chExt cx="364384" cy="364384"/>
          </a:xfrm>
          <a:solidFill>
            <a:srgbClr val="398037"/>
          </a:solidFill>
        </p:grpSpPr>
        <p:sp>
          <p:nvSpPr>
            <p:cNvPr id="104" name="Rounded Rectangle 32">
              <a:extLst>
                <a:ext uri="{FF2B5EF4-FFF2-40B4-BE49-F238E27FC236}">
                  <a16:creationId xmlns:a16="http://schemas.microsoft.com/office/drawing/2014/main" id="{4CF8C483-FB39-8542-8AA2-B29631A0F4FF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05" name="Rounded Rectangle 33">
              <a:extLst>
                <a:ext uri="{FF2B5EF4-FFF2-40B4-BE49-F238E27FC236}">
                  <a16:creationId xmlns:a16="http://schemas.microsoft.com/office/drawing/2014/main" id="{E3396771-7D0D-684C-877C-23B95F73CC18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3579A5B-BFC3-2865-6B69-D2674B3C7187}"/>
              </a:ext>
            </a:extLst>
          </p:cNvPr>
          <p:cNvSpPr txBox="1"/>
          <p:nvPr/>
        </p:nvSpPr>
        <p:spPr>
          <a:xfrm>
            <a:off x="1459841" y="1750108"/>
            <a:ext cx="2987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D9D9D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Convocatorias</a:t>
            </a:r>
          </a:p>
        </p:txBody>
      </p:sp>
      <p:pic>
        <p:nvPicPr>
          <p:cNvPr id="40" name="Imagen 39" descr="Una persona con una corona de flores&#10;&#10;Descripción generada automáticamente con confianza media">
            <a:extLst>
              <a:ext uri="{FF2B5EF4-FFF2-40B4-BE49-F238E27FC236}">
                <a16:creationId xmlns:a16="http://schemas.microsoft.com/office/drawing/2014/main" id="{FCEE1F33-803C-92F7-1F3F-5522A7872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1" y="2669489"/>
            <a:ext cx="1280665" cy="1047356"/>
          </a:xfrm>
          <a:prstGeom prst="rect">
            <a:avLst/>
          </a:prstGeom>
        </p:spPr>
      </p:pic>
      <p:pic>
        <p:nvPicPr>
          <p:cNvPr id="42" name="Imagen 41" descr="Hombre caminando con una tabla de surf&#10;&#10;Descripción generada automáticamente con confianza media">
            <a:extLst>
              <a:ext uri="{FF2B5EF4-FFF2-40B4-BE49-F238E27FC236}">
                <a16:creationId xmlns:a16="http://schemas.microsoft.com/office/drawing/2014/main" id="{A9DDBDD4-1999-02C8-2F65-FD5EE2E83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63" y="2660877"/>
            <a:ext cx="1327136" cy="1141504"/>
          </a:xfrm>
          <a:prstGeom prst="rect">
            <a:avLst/>
          </a:prstGeom>
        </p:spPr>
      </p:pic>
      <p:pic>
        <p:nvPicPr>
          <p:cNvPr id="44" name="Imagen 43" descr="Un hombre con un paraguas&#10;&#10;Descripción generada automáticamente">
            <a:extLst>
              <a:ext uri="{FF2B5EF4-FFF2-40B4-BE49-F238E27FC236}">
                <a16:creationId xmlns:a16="http://schemas.microsoft.com/office/drawing/2014/main" id="{68AD2E97-DA9A-285C-F568-0B869E473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67" y="2616696"/>
            <a:ext cx="1389890" cy="1142186"/>
          </a:xfrm>
          <a:prstGeom prst="rect">
            <a:avLst/>
          </a:prstGeom>
        </p:spPr>
      </p:pic>
      <p:pic>
        <p:nvPicPr>
          <p:cNvPr id="46" name="Imagen 45" descr="Un 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FCFBFFB7-403C-ECE7-5CE8-BD7089C8B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72" y="2792357"/>
            <a:ext cx="1536311" cy="1089108"/>
          </a:xfrm>
          <a:prstGeom prst="rect">
            <a:avLst/>
          </a:prstGeom>
        </p:spPr>
      </p:pic>
      <p:pic>
        <p:nvPicPr>
          <p:cNvPr id="48" name="Imagen 47" descr="Imagen que contiene persona, sostener, tabla, computadora&#10;&#10;Descripción generada automáticamente">
            <a:extLst>
              <a:ext uri="{FF2B5EF4-FFF2-40B4-BE49-F238E27FC236}">
                <a16:creationId xmlns:a16="http://schemas.microsoft.com/office/drawing/2014/main" id="{993AC40E-51CE-CEDD-8440-97B694118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30" y="2794055"/>
            <a:ext cx="1402524" cy="994265"/>
          </a:xfrm>
          <a:prstGeom prst="rect">
            <a:avLst/>
          </a:prstGeom>
        </p:spPr>
      </p:pic>
      <p:sp>
        <p:nvSpPr>
          <p:cNvPr id="49" name="TextBox 63">
            <a:extLst>
              <a:ext uri="{FF2B5EF4-FFF2-40B4-BE49-F238E27FC236}">
                <a16:creationId xmlns:a16="http://schemas.microsoft.com/office/drawing/2014/main" id="{B026A27D-95A9-A24D-6AAD-F1F0638CE3C0}"/>
              </a:ext>
            </a:extLst>
          </p:cNvPr>
          <p:cNvSpPr txBox="1"/>
          <p:nvPr/>
        </p:nvSpPr>
        <p:spPr>
          <a:xfrm>
            <a:off x="2151444" y="3896496"/>
            <a:ext cx="211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Obras con Saldo Pedagógico</a:t>
            </a:r>
          </a:p>
        </p:txBody>
      </p:sp>
      <p:sp>
        <p:nvSpPr>
          <p:cNvPr id="50" name="TextBox 63">
            <a:extLst>
              <a:ext uri="{FF2B5EF4-FFF2-40B4-BE49-F238E27FC236}">
                <a16:creationId xmlns:a16="http://schemas.microsoft.com/office/drawing/2014/main" id="{3CEAB97C-018A-C105-ABB3-E4CF85340121}"/>
              </a:ext>
            </a:extLst>
          </p:cNvPr>
          <p:cNvSpPr txBox="1"/>
          <p:nvPr/>
        </p:nvSpPr>
        <p:spPr>
          <a:xfrm>
            <a:off x="4367183" y="3919305"/>
            <a:ext cx="1784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Juntas de Colores</a:t>
            </a:r>
          </a:p>
        </p:txBody>
      </p:sp>
      <p:sp>
        <p:nvSpPr>
          <p:cNvPr id="51" name="TextBox 63">
            <a:extLst>
              <a:ext uri="{FF2B5EF4-FFF2-40B4-BE49-F238E27FC236}">
                <a16:creationId xmlns:a16="http://schemas.microsoft.com/office/drawing/2014/main" id="{E953C666-11E9-48D6-92E9-3B8C3AFFF8A9}"/>
              </a:ext>
            </a:extLst>
          </p:cNvPr>
          <p:cNvSpPr txBox="1"/>
          <p:nvPr/>
        </p:nvSpPr>
        <p:spPr>
          <a:xfrm>
            <a:off x="6406096" y="3987250"/>
            <a:ext cx="1536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Juntas de Cristal</a:t>
            </a:r>
          </a:p>
        </p:txBody>
      </p:sp>
      <p:sp>
        <p:nvSpPr>
          <p:cNvPr id="52" name="TextBox 63">
            <a:extLst>
              <a:ext uri="{FF2B5EF4-FFF2-40B4-BE49-F238E27FC236}">
                <a16:creationId xmlns:a16="http://schemas.microsoft.com/office/drawing/2014/main" id="{24464562-E747-175A-0C99-B7E85CF94054}"/>
              </a:ext>
            </a:extLst>
          </p:cNvPr>
          <p:cNvSpPr txBox="1"/>
          <p:nvPr/>
        </p:nvSpPr>
        <p:spPr>
          <a:xfrm>
            <a:off x="8502234" y="3987250"/>
            <a:ext cx="1216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s-CO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gora</a:t>
            </a:r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Digital </a:t>
            </a:r>
          </a:p>
        </p:txBody>
      </p:sp>
      <p:pic>
        <p:nvPicPr>
          <p:cNvPr id="54" name="Imagen 53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F12FD8A-CEB1-CC3D-AC18-3785584EDE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397" y="2713545"/>
            <a:ext cx="1536640" cy="1155284"/>
          </a:xfrm>
          <a:prstGeom prst="rect">
            <a:avLst/>
          </a:prstGeom>
        </p:spPr>
      </p:pic>
      <p:sp>
        <p:nvSpPr>
          <p:cNvPr id="55" name="TextBox 63">
            <a:extLst>
              <a:ext uri="{FF2B5EF4-FFF2-40B4-BE49-F238E27FC236}">
                <a16:creationId xmlns:a16="http://schemas.microsoft.com/office/drawing/2014/main" id="{387D9EC9-16B0-CB01-492F-E6F45D69F2B1}"/>
              </a:ext>
            </a:extLst>
          </p:cNvPr>
          <p:cNvSpPr txBox="1"/>
          <p:nvPr/>
        </p:nvSpPr>
        <p:spPr>
          <a:xfrm>
            <a:off x="10061688" y="4094414"/>
            <a:ext cx="1784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s-ES" sz="1200" dirty="0" err="1"/>
              <a:t>ParticiLab</a:t>
            </a:r>
            <a:endParaRPr lang="es-ES" sz="1200" dirty="0"/>
          </a:p>
        </p:txBody>
      </p:sp>
      <p:pic>
        <p:nvPicPr>
          <p:cNvPr id="57" name="Imagen 56" descr="Un hombre con una guitarra&#10;&#10;Descripción generada automáticamente con confianza media">
            <a:extLst>
              <a:ext uri="{FF2B5EF4-FFF2-40B4-BE49-F238E27FC236}">
                <a16:creationId xmlns:a16="http://schemas.microsoft.com/office/drawing/2014/main" id="{F0F357D8-7A7C-237E-B4ED-5821D9D5B2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3" y="4574980"/>
            <a:ext cx="1867755" cy="1267200"/>
          </a:xfrm>
          <a:prstGeom prst="rect">
            <a:avLst/>
          </a:prstGeom>
        </p:spPr>
      </p:pic>
      <p:pic>
        <p:nvPicPr>
          <p:cNvPr id="59" name="Imagen 58" descr="Pantalla de un celular con la imagen de una caricatura de un hombre&#10;&#10;Descripción generada automáticamente con confianza media">
            <a:extLst>
              <a:ext uri="{FF2B5EF4-FFF2-40B4-BE49-F238E27FC236}">
                <a16:creationId xmlns:a16="http://schemas.microsoft.com/office/drawing/2014/main" id="{65D899ED-3FD8-FB90-9416-A836454633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76" y="4529047"/>
            <a:ext cx="1481952" cy="1199537"/>
          </a:xfrm>
          <a:prstGeom prst="rect">
            <a:avLst/>
          </a:prstGeom>
        </p:spPr>
      </p:pic>
      <p:pic>
        <p:nvPicPr>
          <p:cNvPr id="61" name="Imagen 60" descr="Mujer sonriendo para la cámara con un fondo de colores&#10;&#10;Descripción generada automáticamente con confianza baja">
            <a:extLst>
              <a:ext uri="{FF2B5EF4-FFF2-40B4-BE49-F238E27FC236}">
                <a16:creationId xmlns:a16="http://schemas.microsoft.com/office/drawing/2014/main" id="{F6453EE1-5EC1-99EF-4A6C-AFBCA68EDC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50" y="4553473"/>
            <a:ext cx="1955071" cy="1335464"/>
          </a:xfrm>
          <a:prstGeom prst="rect">
            <a:avLst/>
          </a:prstGeom>
        </p:spPr>
      </p:pic>
      <p:pic>
        <p:nvPicPr>
          <p:cNvPr id="63" name="Imagen 62" descr="Un hombre con un sombrero sonriendo&#10;&#10;Descripción generada automáticamente">
            <a:extLst>
              <a:ext uri="{FF2B5EF4-FFF2-40B4-BE49-F238E27FC236}">
                <a16:creationId xmlns:a16="http://schemas.microsoft.com/office/drawing/2014/main" id="{8B64D0A7-D18A-0AD5-4230-107A9176B5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30" y="4545742"/>
            <a:ext cx="1563242" cy="1275358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F2D4B0B-6BD6-9FE0-96F7-D369CE24BA78}"/>
              </a:ext>
            </a:extLst>
          </p:cNvPr>
          <p:cNvSpPr txBox="1"/>
          <p:nvPr/>
        </p:nvSpPr>
        <p:spPr>
          <a:xfrm>
            <a:off x="244023" y="5831664"/>
            <a:ext cx="211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Organizaciones sociales</a:t>
            </a:r>
          </a:p>
        </p:txBody>
      </p:sp>
      <p:sp>
        <p:nvSpPr>
          <p:cNvPr id="65" name="TextBox 63">
            <a:extLst>
              <a:ext uri="{FF2B5EF4-FFF2-40B4-BE49-F238E27FC236}">
                <a16:creationId xmlns:a16="http://schemas.microsoft.com/office/drawing/2014/main" id="{F1AA931F-FF91-5EC9-C664-705C0DBD9C1F}"/>
              </a:ext>
            </a:extLst>
          </p:cNvPr>
          <p:cNvSpPr txBox="1"/>
          <p:nvPr/>
        </p:nvSpPr>
        <p:spPr>
          <a:xfrm>
            <a:off x="2398206" y="5831663"/>
            <a:ext cx="1707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Medios Comunitarios</a:t>
            </a:r>
          </a:p>
        </p:txBody>
      </p:sp>
      <p:sp>
        <p:nvSpPr>
          <p:cNvPr id="66" name="TextBox 63">
            <a:extLst>
              <a:ext uri="{FF2B5EF4-FFF2-40B4-BE49-F238E27FC236}">
                <a16:creationId xmlns:a16="http://schemas.microsoft.com/office/drawing/2014/main" id="{1B54D3A6-383E-9585-D574-833326562FAC}"/>
              </a:ext>
            </a:extLst>
          </p:cNvPr>
          <p:cNvSpPr txBox="1"/>
          <p:nvPr/>
        </p:nvSpPr>
        <p:spPr>
          <a:xfrm>
            <a:off x="4448735" y="5842180"/>
            <a:ext cx="178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Organizaciones de Mujeres</a:t>
            </a:r>
          </a:p>
        </p:txBody>
      </p:sp>
      <p:sp>
        <p:nvSpPr>
          <p:cNvPr id="67" name="TextBox 63">
            <a:extLst>
              <a:ext uri="{FF2B5EF4-FFF2-40B4-BE49-F238E27FC236}">
                <a16:creationId xmlns:a16="http://schemas.microsoft.com/office/drawing/2014/main" id="{8456D23F-10CE-5EAA-DF9C-4FDA1CDF90A4}"/>
              </a:ext>
            </a:extLst>
          </p:cNvPr>
          <p:cNvSpPr txBox="1"/>
          <p:nvPr/>
        </p:nvSpPr>
        <p:spPr>
          <a:xfrm>
            <a:off x="6109321" y="5899145"/>
            <a:ext cx="245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Mejoramiento de salones comunales de Kennedy</a:t>
            </a:r>
          </a:p>
        </p:txBody>
      </p:sp>
      <p:pic>
        <p:nvPicPr>
          <p:cNvPr id="69" name="Imagen 68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4A2875E8-BAFE-3896-DB8F-C890875833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69" y="4721375"/>
            <a:ext cx="1460298" cy="1035221"/>
          </a:xfrm>
          <a:prstGeom prst="rect">
            <a:avLst/>
          </a:prstGeom>
        </p:spPr>
      </p:pic>
      <p:sp>
        <p:nvSpPr>
          <p:cNvPr id="70" name="TextBox 63">
            <a:extLst>
              <a:ext uri="{FF2B5EF4-FFF2-40B4-BE49-F238E27FC236}">
                <a16:creationId xmlns:a16="http://schemas.microsoft.com/office/drawing/2014/main" id="{B92BC0DC-31F1-51FE-21D6-3AB326E21BCB}"/>
              </a:ext>
            </a:extLst>
          </p:cNvPr>
          <p:cNvSpPr txBox="1"/>
          <p:nvPr/>
        </p:nvSpPr>
        <p:spPr>
          <a:xfrm>
            <a:off x="10145109" y="5843059"/>
            <a:ext cx="178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Iniciativas Ciudadanas para la Convivencia</a:t>
            </a:r>
          </a:p>
        </p:txBody>
      </p:sp>
      <p:sp>
        <p:nvSpPr>
          <p:cNvPr id="71" name="TextBox 63">
            <a:extLst>
              <a:ext uri="{FF2B5EF4-FFF2-40B4-BE49-F238E27FC236}">
                <a16:creationId xmlns:a16="http://schemas.microsoft.com/office/drawing/2014/main" id="{57326B11-A7DE-BE57-233C-8A7E80A1DB34}"/>
              </a:ext>
            </a:extLst>
          </p:cNvPr>
          <p:cNvSpPr txBox="1"/>
          <p:nvPr/>
        </p:nvSpPr>
        <p:spPr>
          <a:xfrm>
            <a:off x="8357841" y="5926140"/>
            <a:ext cx="1736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Fortalecimiento a las JAC de Bosa</a:t>
            </a:r>
          </a:p>
        </p:txBody>
      </p:sp>
      <p:pic>
        <p:nvPicPr>
          <p:cNvPr id="73" name="Imagen 72" descr="Una fot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4D19B5E8-F15A-E2E4-709A-8197AB4569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30" y="4699372"/>
            <a:ext cx="1491336" cy="105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01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9" grpId="0"/>
      <p:bldP spid="50" grpId="0"/>
      <p:bldP spid="51" grpId="0"/>
      <p:bldP spid="52" grpId="0"/>
      <p:bldP spid="55" grpId="0"/>
      <p:bldP spid="64" grpId="0"/>
      <p:bldP spid="65" grpId="0"/>
      <p:bldP spid="66" grpId="0"/>
      <p:bldP spid="67" grpId="0"/>
      <p:bldP spid="70" grpId="0"/>
      <p:bldP spid="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44F97D79-ECCB-9189-5368-968B75D65D61}"/>
              </a:ext>
            </a:extLst>
          </p:cNvPr>
          <p:cNvSpPr/>
          <p:nvPr/>
        </p:nvSpPr>
        <p:spPr>
          <a:xfrm>
            <a:off x="210547" y="6275540"/>
            <a:ext cx="4574395" cy="340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" name="Group 1"/>
          <p:cNvGrpSpPr/>
          <p:nvPr/>
        </p:nvGrpSpPr>
        <p:grpSpPr>
          <a:xfrm rot="2433632">
            <a:off x="9019340" y="687927"/>
            <a:ext cx="3383375" cy="1887550"/>
            <a:chOff x="4001162" y="710947"/>
            <a:chExt cx="4533632" cy="2529267"/>
          </a:xfrm>
        </p:grpSpPr>
        <p:grpSp>
          <p:nvGrpSpPr>
            <p:cNvPr id="75" name="Group 74"/>
            <p:cNvGrpSpPr/>
            <p:nvPr/>
          </p:nvGrpSpPr>
          <p:grpSpPr>
            <a:xfrm rot="16200000" flipH="1">
              <a:off x="6534018" y="970505"/>
              <a:ext cx="292195" cy="292195"/>
              <a:chOff x="1502229" y="2731167"/>
              <a:chExt cx="364384" cy="364384"/>
            </a:xfrm>
            <a:solidFill>
              <a:schemeClr val="accent1"/>
            </a:solidFill>
          </p:grpSpPr>
          <p:sp>
            <p:nvSpPr>
              <p:cNvPr id="76" name="Rounded Rectangle 75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8" name="Donut 77"/>
            <p:cNvSpPr/>
            <p:nvPr/>
          </p:nvSpPr>
          <p:spPr>
            <a:xfrm rot="16200000" flipH="1">
              <a:off x="5670614" y="1732965"/>
              <a:ext cx="179177" cy="179177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 rot="16200000" flipH="1">
              <a:off x="4001162" y="1619947"/>
              <a:ext cx="292195" cy="292195"/>
              <a:chOff x="1502229" y="2731167"/>
              <a:chExt cx="364384" cy="364384"/>
            </a:xfrm>
            <a:solidFill>
              <a:schemeClr val="accent1"/>
            </a:solidFill>
          </p:grpSpPr>
          <p:sp>
            <p:nvSpPr>
              <p:cNvPr id="80" name="Rounded Rectangle 79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2" name="Donut 81"/>
            <p:cNvSpPr/>
            <p:nvPr/>
          </p:nvSpPr>
          <p:spPr>
            <a:xfrm rot="16200000" flipH="1">
              <a:off x="7238237" y="1454324"/>
              <a:ext cx="179177" cy="179177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3" name="Donut 82"/>
            <p:cNvSpPr/>
            <p:nvPr/>
          </p:nvSpPr>
          <p:spPr>
            <a:xfrm rot="16200000" flipH="1">
              <a:off x="5409131" y="860185"/>
              <a:ext cx="345461" cy="345461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 rot="16200000" flipH="1">
              <a:off x="8362013" y="1980511"/>
              <a:ext cx="172781" cy="172781"/>
              <a:chOff x="1502229" y="2731167"/>
              <a:chExt cx="364384" cy="364384"/>
            </a:xfrm>
            <a:solidFill>
              <a:schemeClr val="accent1"/>
            </a:solidFill>
          </p:grpSpPr>
          <p:sp>
            <p:nvSpPr>
              <p:cNvPr id="85" name="Rounded Rectangle 84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7" name="Donut 86"/>
            <p:cNvSpPr/>
            <p:nvPr/>
          </p:nvSpPr>
          <p:spPr>
            <a:xfrm rot="16200000" flipH="1">
              <a:off x="4908695" y="3061037"/>
              <a:ext cx="179177" cy="179177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 rot="16200000" flipH="1">
              <a:off x="4760247" y="710947"/>
              <a:ext cx="172781" cy="172781"/>
              <a:chOff x="1502229" y="2731167"/>
              <a:chExt cx="364384" cy="364384"/>
            </a:xfrm>
            <a:solidFill>
              <a:schemeClr val="accent1"/>
            </a:solidFill>
          </p:grpSpPr>
          <p:sp>
            <p:nvSpPr>
              <p:cNvPr id="89" name="Rounded Rectangle 88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91" name="Oval 44">
            <a:extLst>
              <a:ext uri="{FF2B5EF4-FFF2-40B4-BE49-F238E27FC236}">
                <a16:creationId xmlns:a16="http://schemas.microsoft.com/office/drawing/2014/main" id="{37F8889A-4994-0844-8067-F3BDC781558C}"/>
              </a:ext>
            </a:extLst>
          </p:cNvPr>
          <p:cNvSpPr/>
          <p:nvPr/>
        </p:nvSpPr>
        <p:spPr>
          <a:xfrm>
            <a:off x="-798150" y="-348112"/>
            <a:ext cx="1658883" cy="1658883"/>
          </a:xfrm>
          <a:prstGeom prst="ellipse">
            <a:avLst/>
          </a:prstGeom>
          <a:solidFill>
            <a:srgbClr val="FF5851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2" name="TextBox 2">
            <a:extLst>
              <a:ext uri="{FF2B5EF4-FFF2-40B4-BE49-F238E27FC236}">
                <a16:creationId xmlns:a16="http://schemas.microsoft.com/office/drawing/2014/main" id="{CD111B56-EB5A-7B4A-BE37-4D3D8F9D961B}"/>
              </a:ext>
            </a:extLst>
          </p:cNvPr>
          <p:cNvSpPr txBox="1"/>
          <p:nvPr/>
        </p:nvSpPr>
        <p:spPr>
          <a:xfrm>
            <a:off x="1210212" y="640723"/>
            <a:ext cx="10043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GALA DE RECONOCIMIENTO </a:t>
            </a:r>
          </a:p>
          <a:p>
            <a:r>
              <a:rPr lang="es-ES_tradnl" sz="3200" b="1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LA PARTICIPACIÓN EN BOGOTÁ</a:t>
            </a:r>
            <a:endParaRPr lang="en-US" sz="3200" b="1" kern="0" dirty="0">
              <a:solidFill>
                <a:schemeClr val="accent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B19C33AB-FE49-E692-DA49-82AFA78C1018}"/>
              </a:ext>
            </a:extLst>
          </p:cNvPr>
          <p:cNvSpPr/>
          <p:nvPr/>
        </p:nvSpPr>
        <p:spPr>
          <a:xfrm>
            <a:off x="1985902" y="2490622"/>
            <a:ext cx="3500497" cy="2312716"/>
          </a:xfrm>
          <a:prstGeom prst="roundRect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F5851"/>
              </a:solidFill>
            </a:endParaRP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337D23E2-C2AD-BEBC-EB27-A4C3AA352A6C}"/>
              </a:ext>
            </a:extLst>
          </p:cNvPr>
          <p:cNvSpPr/>
          <p:nvPr/>
        </p:nvSpPr>
        <p:spPr>
          <a:xfrm>
            <a:off x="1451925" y="3146851"/>
            <a:ext cx="4549406" cy="23762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9878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Marcador de posición de imagen 11" descr="Calendario&#10;&#10;Descripción generada automáticamente">
            <a:extLst>
              <a:ext uri="{FF2B5EF4-FFF2-40B4-BE49-F238E27FC236}">
                <a16:creationId xmlns:a16="http://schemas.microsoft.com/office/drawing/2014/main" id="{A6FD9C53-5D6F-D799-9445-926DB0914C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>
          <a:xfrm>
            <a:off x="2766316" y="1977389"/>
            <a:ext cx="1815209" cy="1813964"/>
          </a:xfr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F4BF5C0-F18B-A1CC-DC32-72415C97226E}"/>
              </a:ext>
            </a:extLst>
          </p:cNvPr>
          <p:cNvSpPr txBox="1"/>
          <p:nvPr/>
        </p:nvSpPr>
        <p:spPr>
          <a:xfrm>
            <a:off x="1985902" y="3891905"/>
            <a:ext cx="36537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edición: </a:t>
            </a:r>
          </a:p>
          <a:p>
            <a:r>
              <a:rPr lang="es-ES_tradnl" sz="2800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2.100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 personas en el Movistar Arena con 11 categorías para premiar. </a:t>
            </a:r>
          </a:p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78584D3A-5C51-AE28-9C63-DCC96084E819}"/>
              </a:ext>
            </a:extLst>
          </p:cNvPr>
          <p:cNvSpPr/>
          <p:nvPr/>
        </p:nvSpPr>
        <p:spPr>
          <a:xfrm>
            <a:off x="7293397" y="2490622"/>
            <a:ext cx="3500497" cy="2312716"/>
          </a:xfrm>
          <a:prstGeom prst="roundRect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A82CFA47-C116-F043-665C-BE9163E1ECF7}"/>
              </a:ext>
            </a:extLst>
          </p:cNvPr>
          <p:cNvSpPr/>
          <p:nvPr/>
        </p:nvSpPr>
        <p:spPr>
          <a:xfrm>
            <a:off x="6759420" y="3146851"/>
            <a:ext cx="4549406" cy="23762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9878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B276F0D-3FE5-5E14-E962-799C8736856C}"/>
              </a:ext>
            </a:extLst>
          </p:cNvPr>
          <p:cNvSpPr txBox="1"/>
          <p:nvPr/>
        </p:nvSpPr>
        <p:spPr>
          <a:xfrm>
            <a:off x="7357157" y="3891905"/>
            <a:ext cx="3319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edición: </a:t>
            </a:r>
          </a:p>
          <a:p>
            <a:r>
              <a:rPr lang="es-ES_tradnl" sz="2800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1.700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personas en el Teatro Jorge Eliecer Gaitán. Se premiaron 11 categorías.     </a:t>
            </a:r>
          </a:p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Marcador de posición de imagen 28" descr="Imagen que contiene interior, metal, tabla, tren&#10;&#10;Descripción generada automáticamente">
            <a:extLst>
              <a:ext uri="{FF2B5EF4-FFF2-40B4-BE49-F238E27FC236}">
                <a16:creationId xmlns:a16="http://schemas.microsoft.com/office/drawing/2014/main" id="{73D41020-CB0C-032C-D642-50BF07079E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1" r="26751"/>
          <a:stretch>
            <a:fillRect/>
          </a:stretch>
        </p:blipFill>
        <p:spPr>
          <a:xfrm>
            <a:off x="8223250" y="1901825"/>
            <a:ext cx="1885950" cy="1882775"/>
          </a:xfrm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id="{B5B2151A-C728-C1E0-02A4-0146F9E5679F}"/>
              </a:ext>
            </a:extLst>
          </p:cNvPr>
          <p:cNvGrpSpPr/>
          <p:nvPr/>
        </p:nvGrpSpPr>
        <p:grpSpPr>
          <a:xfrm rot="2433632">
            <a:off x="-470100" y="5849207"/>
            <a:ext cx="3383375" cy="1887550"/>
            <a:chOff x="4001162" y="710947"/>
            <a:chExt cx="4533632" cy="2529267"/>
          </a:xfrm>
        </p:grpSpPr>
        <p:grpSp>
          <p:nvGrpSpPr>
            <p:cNvPr id="5" name="Group 74">
              <a:extLst>
                <a:ext uri="{FF2B5EF4-FFF2-40B4-BE49-F238E27FC236}">
                  <a16:creationId xmlns:a16="http://schemas.microsoft.com/office/drawing/2014/main" id="{C6BE9D81-119A-0943-CA9A-0703BDBD1210}"/>
                </a:ext>
              </a:extLst>
            </p:cNvPr>
            <p:cNvGrpSpPr/>
            <p:nvPr/>
          </p:nvGrpSpPr>
          <p:grpSpPr>
            <a:xfrm rot="16200000" flipH="1">
              <a:off x="6534018" y="970505"/>
              <a:ext cx="292195" cy="292195"/>
              <a:chOff x="1502229" y="2731167"/>
              <a:chExt cx="364384" cy="364384"/>
            </a:xfrm>
            <a:solidFill>
              <a:schemeClr val="accent1"/>
            </a:solidFill>
          </p:grpSpPr>
          <p:sp>
            <p:nvSpPr>
              <p:cNvPr id="26" name="Rounded Rectangle 75">
                <a:extLst>
                  <a:ext uri="{FF2B5EF4-FFF2-40B4-BE49-F238E27FC236}">
                    <a16:creationId xmlns:a16="http://schemas.microsoft.com/office/drawing/2014/main" id="{5476EA1C-159A-358A-2405-7D205AEC76AE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Rounded Rectangle 76">
                <a:extLst>
                  <a:ext uri="{FF2B5EF4-FFF2-40B4-BE49-F238E27FC236}">
                    <a16:creationId xmlns:a16="http://schemas.microsoft.com/office/drawing/2014/main" id="{EE66CBFB-EE3C-0986-EF85-A0A92CE38C6F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Donut 77">
              <a:extLst>
                <a:ext uri="{FF2B5EF4-FFF2-40B4-BE49-F238E27FC236}">
                  <a16:creationId xmlns:a16="http://schemas.microsoft.com/office/drawing/2014/main" id="{B8B07227-C6CF-ECC1-CF66-735D17B8B415}"/>
                </a:ext>
              </a:extLst>
            </p:cNvPr>
            <p:cNvSpPr/>
            <p:nvPr/>
          </p:nvSpPr>
          <p:spPr>
            <a:xfrm rot="16200000" flipH="1">
              <a:off x="5670614" y="1732965"/>
              <a:ext cx="179177" cy="179177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7" name="Group 78">
              <a:extLst>
                <a:ext uri="{FF2B5EF4-FFF2-40B4-BE49-F238E27FC236}">
                  <a16:creationId xmlns:a16="http://schemas.microsoft.com/office/drawing/2014/main" id="{6643A6BF-BEDE-09FE-61B7-922ABE1BAC02}"/>
                </a:ext>
              </a:extLst>
            </p:cNvPr>
            <p:cNvGrpSpPr/>
            <p:nvPr/>
          </p:nvGrpSpPr>
          <p:grpSpPr>
            <a:xfrm rot="16200000" flipH="1">
              <a:off x="4001162" y="1619947"/>
              <a:ext cx="292195" cy="292195"/>
              <a:chOff x="1502229" y="2731167"/>
              <a:chExt cx="364384" cy="364384"/>
            </a:xfrm>
            <a:solidFill>
              <a:schemeClr val="accent1"/>
            </a:solidFill>
          </p:grpSpPr>
          <p:sp>
            <p:nvSpPr>
              <p:cNvPr id="24" name="Rounded Rectangle 79">
                <a:extLst>
                  <a:ext uri="{FF2B5EF4-FFF2-40B4-BE49-F238E27FC236}">
                    <a16:creationId xmlns:a16="http://schemas.microsoft.com/office/drawing/2014/main" id="{BF78A2F5-E717-10D3-0C9F-92041F30EBDF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5" name="Rounded Rectangle 80">
                <a:extLst>
                  <a:ext uri="{FF2B5EF4-FFF2-40B4-BE49-F238E27FC236}">
                    <a16:creationId xmlns:a16="http://schemas.microsoft.com/office/drawing/2014/main" id="{A6FED9C0-C06A-EC55-E460-D9268703EA42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" name="Donut 81">
              <a:extLst>
                <a:ext uri="{FF2B5EF4-FFF2-40B4-BE49-F238E27FC236}">
                  <a16:creationId xmlns:a16="http://schemas.microsoft.com/office/drawing/2014/main" id="{14CD81CB-D8BE-79F1-F7DE-DB0EB7A8631A}"/>
                </a:ext>
              </a:extLst>
            </p:cNvPr>
            <p:cNvSpPr/>
            <p:nvPr/>
          </p:nvSpPr>
          <p:spPr>
            <a:xfrm rot="16200000" flipH="1">
              <a:off x="7238237" y="1454324"/>
              <a:ext cx="179177" cy="179177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" name="Donut 82">
              <a:extLst>
                <a:ext uri="{FF2B5EF4-FFF2-40B4-BE49-F238E27FC236}">
                  <a16:creationId xmlns:a16="http://schemas.microsoft.com/office/drawing/2014/main" id="{9C5B2C43-F734-75DC-AFDB-762C486DBA48}"/>
                </a:ext>
              </a:extLst>
            </p:cNvPr>
            <p:cNvSpPr/>
            <p:nvPr/>
          </p:nvSpPr>
          <p:spPr>
            <a:xfrm rot="16200000" flipH="1">
              <a:off x="5409131" y="860185"/>
              <a:ext cx="345461" cy="345461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10" name="Group 83">
              <a:extLst>
                <a:ext uri="{FF2B5EF4-FFF2-40B4-BE49-F238E27FC236}">
                  <a16:creationId xmlns:a16="http://schemas.microsoft.com/office/drawing/2014/main" id="{B38BA056-2E8F-4C46-A76A-B558F01E8F42}"/>
                </a:ext>
              </a:extLst>
            </p:cNvPr>
            <p:cNvGrpSpPr/>
            <p:nvPr/>
          </p:nvGrpSpPr>
          <p:grpSpPr>
            <a:xfrm rot="16200000" flipH="1">
              <a:off x="8362013" y="1980511"/>
              <a:ext cx="172781" cy="172781"/>
              <a:chOff x="1502229" y="2731167"/>
              <a:chExt cx="364384" cy="364384"/>
            </a:xfrm>
            <a:solidFill>
              <a:schemeClr val="accent1"/>
            </a:solidFill>
          </p:grpSpPr>
          <p:sp>
            <p:nvSpPr>
              <p:cNvPr id="21" name="Rounded Rectangle 84">
                <a:extLst>
                  <a:ext uri="{FF2B5EF4-FFF2-40B4-BE49-F238E27FC236}">
                    <a16:creationId xmlns:a16="http://schemas.microsoft.com/office/drawing/2014/main" id="{BBD90770-E632-6736-64DE-807F89605ABA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Rounded Rectangle 85">
                <a:extLst>
                  <a:ext uri="{FF2B5EF4-FFF2-40B4-BE49-F238E27FC236}">
                    <a16:creationId xmlns:a16="http://schemas.microsoft.com/office/drawing/2014/main" id="{8450FB34-DC41-95AA-B5B1-4A3BCAFB4A7F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" name="Donut 86">
              <a:extLst>
                <a:ext uri="{FF2B5EF4-FFF2-40B4-BE49-F238E27FC236}">
                  <a16:creationId xmlns:a16="http://schemas.microsoft.com/office/drawing/2014/main" id="{31D67F0E-4D44-2398-0E8B-B1A992EB4216}"/>
                </a:ext>
              </a:extLst>
            </p:cNvPr>
            <p:cNvSpPr/>
            <p:nvPr/>
          </p:nvSpPr>
          <p:spPr>
            <a:xfrm rot="16200000" flipH="1">
              <a:off x="4908695" y="3061037"/>
              <a:ext cx="179177" cy="179177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17" name="Group 87">
              <a:extLst>
                <a:ext uri="{FF2B5EF4-FFF2-40B4-BE49-F238E27FC236}">
                  <a16:creationId xmlns:a16="http://schemas.microsoft.com/office/drawing/2014/main" id="{BEE46BB6-CE83-627B-B0DE-E6C57435473F}"/>
                </a:ext>
              </a:extLst>
            </p:cNvPr>
            <p:cNvGrpSpPr/>
            <p:nvPr/>
          </p:nvGrpSpPr>
          <p:grpSpPr>
            <a:xfrm rot="16200000" flipH="1">
              <a:off x="4760247" y="710947"/>
              <a:ext cx="172781" cy="172781"/>
              <a:chOff x="1502229" y="2731167"/>
              <a:chExt cx="364384" cy="364384"/>
            </a:xfrm>
            <a:solidFill>
              <a:schemeClr val="accent1"/>
            </a:solidFill>
          </p:grpSpPr>
          <p:sp>
            <p:nvSpPr>
              <p:cNvPr id="19" name="Rounded Rectangle 88">
                <a:extLst>
                  <a:ext uri="{FF2B5EF4-FFF2-40B4-BE49-F238E27FC236}">
                    <a16:creationId xmlns:a16="http://schemas.microsoft.com/office/drawing/2014/main" id="{0C7AB38C-5B47-3D7C-CAC0-3685922A9DD0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ounded Rectangle 89">
                <a:extLst>
                  <a:ext uri="{FF2B5EF4-FFF2-40B4-BE49-F238E27FC236}">
                    <a16:creationId xmlns:a16="http://schemas.microsoft.com/office/drawing/2014/main" id="{EA14E16D-D943-5216-DD25-8CE166CFD625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DFFB083F-C9CA-D810-163C-0B85E39B0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872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8A2F5FF-E66C-6B80-743C-E7E96BD8D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09" y="619915"/>
            <a:ext cx="9977582" cy="4963467"/>
          </a:xfrm>
          <a:prstGeom prst="rect">
            <a:avLst/>
          </a:prstGeom>
        </p:spPr>
      </p:pic>
      <p:sp>
        <p:nvSpPr>
          <p:cNvPr id="10" name="Circle: Hollow 62">
            <a:extLst>
              <a:ext uri="{FF2B5EF4-FFF2-40B4-BE49-F238E27FC236}">
                <a16:creationId xmlns:a16="http://schemas.microsoft.com/office/drawing/2014/main" id="{2C06F68B-108A-5515-D544-B9ED0319CCF1}"/>
              </a:ext>
            </a:extLst>
          </p:cNvPr>
          <p:cNvSpPr/>
          <p:nvPr/>
        </p:nvSpPr>
        <p:spPr>
          <a:xfrm>
            <a:off x="10816228" y="5451709"/>
            <a:ext cx="2053298" cy="2053298"/>
          </a:xfrm>
          <a:prstGeom prst="donut">
            <a:avLst>
              <a:gd name="adj" fmla="val 16335"/>
            </a:avLst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" name="Oval 44">
            <a:extLst>
              <a:ext uri="{FF2B5EF4-FFF2-40B4-BE49-F238E27FC236}">
                <a16:creationId xmlns:a16="http://schemas.microsoft.com/office/drawing/2014/main" id="{DA8A597A-AEB4-BF3C-E34B-5480EA38565A}"/>
              </a:ext>
            </a:extLst>
          </p:cNvPr>
          <p:cNvSpPr/>
          <p:nvPr/>
        </p:nvSpPr>
        <p:spPr>
          <a:xfrm>
            <a:off x="-730449" y="-769440"/>
            <a:ext cx="2573104" cy="2573104"/>
          </a:xfrm>
          <a:prstGeom prst="ellipse">
            <a:avLst/>
          </a:prstGeom>
          <a:solidFill>
            <a:srgbClr val="FF5851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0E7B7C-8CCA-D0B8-7DEC-118930D32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49" y="5681122"/>
            <a:ext cx="3357780" cy="7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03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Oval 44">
            <a:extLst>
              <a:ext uri="{FF2B5EF4-FFF2-40B4-BE49-F238E27FC236}">
                <a16:creationId xmlns:a16="http://schemas.microsoft.com/office/drawing/2014/main" id="{DA5086A7-CAED-044B-89A1-91BB83143DEA}"/>
              </a:ext>
            </a:extLst>
          </p:cNvPr>
          <p:cNvSpPr/>
          <p:nvPr/>
        </p:nvSpPr>
        <p:spPr>
          <a:xfrm>
            <a:off x="-556811" y="273766"/>
            <a:ext cx="1658883" cy="1658883"/>
          </a:xfrm>
          <a:prstGeom prst="ellipse">
            <a:avLst/>
          </a:prstGeom>
          <a:solidFill>
            <a:srgbClr val="FF5851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5179724-97F9-E922-1723-E6230DBEA033}"/>
              </a:ext>
            </a:extLst>
          </p:cNvPr>
          <p:cNvSpPr/>
          <p:nvPr/>
        </p:nvSpPr>
        <p:spPr>
          <a:xfrm>
            <a:off x="287676" y="6390526"/>
            <a:ext cx="4253502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2C00F382-5E0B-4D19-A74D-B84264FF5B13}"/>
              </a:ext>
            </a:extLst>
          </p:cNvPr>
          <p:cNvSpPr txBox="1"/>
          <p:nvPr/>
        </p:nvSpPr>
        <p:spPr>
          <a:xfrm>
            <a:off x="1319210" y="344174"/>
            <a:ext cx="8982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HICIMOS DE LA PARTICIPACIÓN UN ECOSISTEMA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800003A9-3A8C-7C6A-B772-7C2D6F6B26BF}"/>
              </a:ext>
            </a:extLst>
          </p:cNvPr>
          <p:cNvGrpSpPr/>
          <p:nvPr/>
        </p:nvGrpSpPr>
        <p:grpSpPr>
          <a:xfrm rot="16200000" flipH="1">
            <a:off x="11222985" y="5204864"/>
            <a:ext cx="292195" cy="292195"/>
            <a:chOff x="1502229" y="2731167"/>
            <a:chExt cx="364384" cy="364384"/>
          </a:xfrm>
          <a:solidFill>
            <a:srgbClr val="FF5851"/>
          </a:solidFill>
        </p:grpSpPr>
        <p:sp>
          <p:nvSpPr>
            <p:cNvPr id="5" name="Rounded Rectangle 14">
              <a:extLst>
                <a:ext uri="{FF2B5EF4-FFF2-40B4-BE49-F238E27FC236}">
                  <a16:creationId xmlns:a16="http://schemas.microsoft.com/office/drawing/2014/main" id="{940F3921-4E18-E0C5-F33C-5EF369CC94F7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15">
              <a:extLst>
                <a:ext uri="{FF2B5EF4-FFF2-40B4-BE49-F238E27FC236}">
                  <a16:creationId xmlns:a16="http://schemas.microsoft.com/office/drawing/2014/main" id="{556B9D89-E58B-AAE6-8033-69D8F120D542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7" name="Donut 29">
            <a:extLst>
              <a:ext uri="{FF2B5EF4-FFF2-40B4-BE49-F238E27FC236}">
                <a16:creationId xmlns:a16="http://schemas.microsoft.com/office/drawing/2014/main" id="{3DB82AE3-B257-BFBE-3E48-0914B80CC5C2}"/>
              </a:ext>
            </a:extLst>
          </p:cNvPr>
          <p:cNvSpPr/>
          <p:nvPr/>
        </p:nvSpPr>
        <p:spPr>
          <a:xfrm rot="16200000" flipH="1">
            <a:off x="10332562" y="3519159"/>
            <a:ext cx="345461" cy="345461"/>
          </a:xfrm>
          <a:prstGeom prst="donut">
            <a:avLst>
              <a:gd name="adj" fmla="val 12500"/>
            </a:avLst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Donut 30">
            <a:extLst>
              <a:ext uri="{FF2B5EF4-FFF2-40B4-BE49-F238E27FC236}">
                <a16:creationId xmlns:a16="http://schemas.microsoft.com/office/drawing/2014/main" id="{3DD30D06-4A8C-10EF-F707-3F6506DFA3AC}"/>
              </a:ext>
            </a:extLst>
          </p:cNvPr>
          <p:cNvSpPr/>
          <p:nvPr/>
        </p:nvSpPr>
        <p:spPr>
          <a:xfrm rot="16200000" flipH="1">
            <a:off x="11086649" y="3573135"/>
            <a:ext cx="179177" cy="179177"/>
          </a:xfrm>
          <a:prstGeom prst="donut">
            <a:avLst>
              <a:gd name="adj" fmla="val 12500"/>
            </a:avLst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9" name="Group 31">
            <a:extLst>
              <a:ext uri="{FF2B5EF4-FFF2-40B4-BE49-F238E27FC236}">
                <a16:creationId xmlns:a16="http://schemas.microsoft.com/office/drawing/2014/main" id="{C1BD30FD-C1F7-2A37-312B-BC2BD2F7807D}"/>
              </a:ext>
            </a:extLst>
          </p:cNvPr>
          <p:cNvGrpSpPr/>
          <p:nvPr/>
        </p:nvGrpSpPr>
        <p:grpSpPr>
          <a:xfrm rot="16200000" flipH="1">
            <a:off x="10989788" y="4392031"/>
            <a:ext cx="172781" cy="172781"/>
            <a:chOff x="1502229" y="2731167"/>
            <a:chExt cx="364384" cy="364384"/>
          </a:xfrm>
          <a:solidFill>
            <a:srgbClr val="FF5851"/>
          </a:solidFill>
        </p:grpSpPr>
        <p:sp>
          <p:nvSpPr>
            <p:cNvPr id="10" name="Rounded Rectangle 32">
              <a:extLst>
                <a:ext uri="{FF2B5EF4-FFF2-40B4-BE49-F238E27FC236}">
                  <a16:creationId xmlns:a16="http://schemas.microsoft.com/office/drawing/2014/main" id="{9C2F638E-865C-BD57-1683-C49DA0DAF0CD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2" name="Rounded Rectangle 33">
              <a:extLst>
                <a:ext uri="{FF2B5EF4-FFF2-40B4-BE49-F238E27FC236}">
                  <a16:creationId xmlns:a16="http://schemas.microsoft.com/office/drawing/2014/main" id="{58361B71-9D0C-E8BA-D0B1-AAF45012E368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3" name="Circle: Hollow 60">
            <a:extLst>
              <a:ext uri="{FF2B5EF4-FFF2-40B4-BE49-F238E27FC236}">
                <a16:creationId xmlns:a16="http://schemas.microsoft.com/office/drawing/2014/main" id="{CC6002FA-AFA9-4B08-7E08-2317607DDB84}"/>
              </a:ext>
            </a:extLst>
          </p:cNvPr>
          <p:cNvSpPr/>
          <p:nvPr/>
        </p:nvSpPr>
        <p:spPr>
          <a:xfrm>
            <a:off x="11369083" y="3545692"/>
            <a:ext cx="1554840" cy="1554840"/>
          </a:xfrm>
          <a:prstGeom prst="don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F54F09B-6593-4657-6F3B-7AA9A9CF9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69" y="1112704"/>
            <a:ext cx="5628262" cy="574529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F20E165-C3BE-D271-8265-8B2E8C0A4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7133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83875" y="-2872"/>
            <a:ext cx="7593039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85A43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0E93BF2F-64D9-C643-9BF2-DD3ABA346F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-83875" y="-2873"/>
            <a:ext cx="12275876" cy="6858000"/>
          </a:xfrm>
        </p:spPr>
      </p:pic>
      <p:sp>
        <p:nvSpPr>
          <p:cNvPr id="45" name="Oval 44"/>
          <p:cNvSpPr/>
          <p:nvPr/>
        </p:nvSpPr>
        <p:spPr>
          <a:xfrm>
            <a:off x="38336" y="2057963"/>
            <a:ext cx="1658883" cy="1658883"/>
          </a:xfrm>
          <a:prstGeom prst="ellipse">
            <a:avLst/>
          </a:prstGeom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rot="10800000">
            <a:off x="749599" y="316134"/>
            <a:ext cx="5074924" cy="2749038"/>
            <a:chOff x="3880879" y="661247"/>
            <a:chExt cx="6147820" cy="3330215"/>
          </a:xfrm>
        </p:grpSpPr>
        <p:grpSp>
          <p:nvGrpSpPr>
            <p:cNvPr id="24" name="Group 23"/>
            <p:cNvGrpSpPr/>
            <p:nvPr/>
          </p:nvGrpSpPr>
          <p:grpSpPr>
            <a:xfrm>
              <a:off x="5369526" y="1826670"/>
              <a:ext cx="225057" cy="225057"/>
              <a:chOff x="1502229" y="2731167"/>
              <a:chExt cx="364384" cy="364384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" name="Donut 26"/>
            <p:cNvSpPr/>
            <p:nvPr/>
          </p:nvSpPr>
          <p:spPr>
            <a:xfrm>
              <a:off x="6131986" y="937298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6855540" y="2759302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954369" y="661247"/>
              <a:ext cx="133081" cy="133081"/>
              <a:chOff x="1502229" y="2731167"/>
              <a:chExt cx="364384" cy="364384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2" name="Donut 31"/>
            <p:cNvSpPr/>
            <p:nvPr/>
          </p:nvSpPr>
          <p:spPr>
            <a:xfrm>
              <a:off x="9666334" y="2694612"/>
              <a:ext cx="362365" cy="362365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326020" y="3065488"/>
              <a:ext cx="249581" cy="249581"/>
              <a:chOff x="1502229" y="2731167"/>
              <a:chExt cx="364384" cy="364384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880879" y="2486815"/>
              <a:ext cx="225057" cy="225057"/>
              <a:chOff x="1502229" y="2731167"/>
              <a:chExt cx="364384" cy="364384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" name="Donut 38"/>
            <p:cNvSpPr/>
            <p:nvPr/>
          </p:nvSpPr>
          <p:spPr>
            <a:xfrm>
              <a:off x="5190348" y="2759303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0" name="Donut 39"/>
            <p:cNvSpPr/>
            <p:nvPr/>
          </p:nvSpPr>
          <p:spPr>
            <a:xfrm>
              <a:off x="4458832" y="1365133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1" name="Donut 40"/>
            <p:cNvSpPr/>
            <p:nvPr/>
          </p:nvSpPr>
          <p:spPr>
            <a:xfrm>
              <a:off x="7816361" y="3853455"/>
              <a:ext cx="138007" cy="138007"/>
            </a:xfrm>
            <a:prstGeom prst="donut">
              <a:avLst>
                <a:gd name="adj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379532" y="3627227"/>
              <a:ext cx="133081" cy="133081"/>
              <a:chOff x="1502229" y="2731167"/>
              <a:chExt cx="364384" cy="364384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289535" y="2487609"/>
            <a:ext cx="5717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FORTALECIMIENTO</a:t>
            </a:r>
          </a:p>
          <a:p>
            <a:r>
              <a:rPr lang="en-US" sz="40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ORGANIZATIVO</a:t>
            </a: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E4F3427E-BAA1-3D49-1AF2-160F0BF3A9AA}"/>
              </a:ext>
            </a:extLst>
          </p:cNvPr>
          <p:cNvSpPr txBox="1"/>
          <p:nvPr/>
        </p:nvSpPr>
        <p:spPr>
          <a:xfrm>
            <a:off x="1283920" y="1851112"/>
            <a:ext cx="133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kern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01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59716C-6F4A-E901-24B1-9A6AF60E4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09" y="2484127"/>
            <a:ext cx="756406" cy="75640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DD3B918-A95F-A6AD-3989-B1301AD35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789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81362" y="1140881"/>
            <a:ext cx="3952219" cy="3798836"/>
            <a:chOff x="8317151" y="3971264"/>
            <a:chExt cx="7904436" cy="7597671"/>
          </a:xfrm>
        </p:grpSpPr>
        <p:sp>
          <p:nvSpPr>
            <p:cNvPr id="4" name="Line 65"/>
            <p:cNvSpPr>
              <a:spLocks noChangeShapeType="1"/>
            </p:cNvSpPr>
            <p:nvPr/>
          </p:nvSpPr>
          <p:spPr bwMode="auto">
            <a:xfrm flipV="1">
              <a:off x="12305089" y="3971264"/>
              <a:ext cx="0" cy="6943520"/>
            </a:xfrm>
            <a:prstGeom prst="line">
              <a:avLst/>
            </a:pr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6" name="Freeform 67"/>
            <p:cNvSpPr>
              <a:spLocks/>
            </p:cNvSpPr>
            <p:nvPr/>
          </p:nvSpPr>
          <p:spPr bwMode="auto">
            <a:xfrm>
              <a:off x="12603448" y="8235148"/>
              <a:ext cx="3618139" cy="2532557"/>
            </a:xfrm>
            <a:custGeom>
              <a:avLst/>
              <a:gdLst>
                <a:gd name="T0" fmla="*/ 0 w 3686"/>
                <a:gd name="T1" fmla="*/ 2580 h 2580"/>
                <a:gd name="T2" fmla="*/ 0 w 3686"/>
                <a:gd name="T3" fmla="*/ 487 h 2580"/>
                <a:gd name="T4" fmla="*/ 488 w 3686"/>
                <a:gd name="T5" fmla="*/ 0 h 2580"/>
                <a:gd name="T6" fmla="*/ 3686 w 3686"/>
                <a:gd name="T7" fmla="*/ 0 h 2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6" h="2580">
                  <a:moveTo>
                    <a:pt x="0" y="2580"/>
                  </a:moveTo>
                  <a:cubicBezTo>
                    <a:pt x="0" y="487"/>
                    <a:pt x="0" y="487"/>
                    <a:pt x="0" y="487"/>
                  </a:cubicBezTo>
                  <a:cubicBezTo>
                    <a:pt x="0" y="219"/>
                    <a:pt x="220" y="0"/>
                    <a:pt x="488" y="0"/>
                  </a:cubicBezTo>
                  <a:cubicBezTo>
                    <a:pt x="3686" y="0"/>
                    <a:pt x="3686" y="0"/>
                    <a:pt x="3686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7" name="Freeform 68"/>
            <p:cNvSpPr>
              <a:spLocks/>
            </p:cNvSpPr>
            <p:nvPr/>
          </p:nvSpPr>
          <p:spPr bwMode="auto">
            <a:xfrm>
              <a:off x="9378920" y="7749089"/>
              <a:ext cx="2346258" cy="3165696"/>
            </a:xfrm>
            <a:custGeom>
              <a:avLst/>
              <a:gdLst>
                <a:gd name="T0" fmla="*/ 2390 w 2390"/>
                <a:gd name="T1" fmla="*/ 3225 h 3225"/>
                <a:gd name="T2" fmla="*/ 2390 w 2390"/>
                <a:gd name="T3" fmla="*/ 488 h 3225"/>
                <a:gd name="T4" fmla="*/ 1902 w 2390"/>
                <a:gd name="T5" fmla="*/ 0 h 3225"/>
                <a:gd name="T6" fmla="*/ 0 w 2390"/>
                <a:gd name="T7" fmla="*/ 0 h 3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0" h="3225">
                  <a:moveTo>
                    <a:pt x="2390" y="3225"/>
                  </a:moveTo>
                  <a:cubicBezTo>
                    <a:pt x="2390" y="488"/>
                    <a:pt x="2390" y="488"/>
                    <a:pt x="2390" y="488"/>
                  </a:cubicBezTo>
                  <a:cubicBezTo>
                    <a:pt x="2390" y="219"/>
                    <a:pt x="2171" y="0"/>
                    <a:pt x="190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8" name="Freeform 69"/>
            <p:cNvSpPr>
              <a:spLocks/>
            </p:cNvSpPr>
            <p:nvPr/>
          </p:nvSpPr>
          <p:spPr bwMode="auto">
            <a:xfrm>
              <a:off x="8317151" y="9142835"/>
              <a:ext cx="3408026" cy="2426100"/>
            </a:xfrm>
            <a:custGeom>
              <a:avLst/>
              <a:gdLst>
                <a:gd name="T0" fmla="*/ 3472 w 3472"/>
                <a:gd name="T1" fmla="*/ 2473 h 2473"/>
                <a:gd name="T2" fmla="*/ 3472 w 3472"/>
                <a:gd name="T3" fmla="*/ 488 h 2473"/>
                <a:gd name="T4" fmla="*/ 2984 w 3472"/>
                <a:gd name="T5" fmla="*/ 0 h 2473"/>
                <a:gd name="T6" fmla="*/ 0 w 3472"/>
                <a:gd name="T7" fmla="*/ 0 h 2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2" h="2473">
                  <a:moveTo>
                    <a:pt x="3472" y="2473"/>
                  </a:moveTo>
                  <a:cubicBezTo>
                    <a:pt x="3472" y="488"/>
                    <a:pt x="3472" y="488"/>
                    <a:pt x="3472" y="488"/>
                  </a:cubicBezTo>
                  <a:cubicBezTo>
                    <a:pt x="3472" y="220"/>
                    <a:pt x="3253" y="0"/>
                    <a:pt x="2984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9" name="Freeform 70"/>
            <p:cNvSpPr>
              <a:spLocks/>
            </p:cNvSpPr>
            <p:nvPr/>
          </p:nvSpPr>
          <p:spPr bwMode="auto">
            <a:xfrm>
              <a:off x="12578234" y="6230676"/>
              <a:ext cx="2229995" cy="2531156"/>
            </a:xfrm>
            <a:custGeom>
              <a:avLst/>
              <a:gdLst>
                <a:gd name="T0" fmla="*/ 0 w 2271"/>
                <a:gd name="T1" fmla="*/ 2580 h 2580"/>
                <a:gd name="T2" fmla="*/ 0 w 2271"/>
                <a:gd name="T3" fmla="*/ 487 h 2580"/>
                <a:gd name="T4" fmla="*/ 488 w 2271"/>
                <a:gd name="T5" fmla="*/ 0 h 2580"/>
                <a:gd name="T6" fmla="*/ 2271 w 2271"/>
                <a:gd name="T7" fmla="*/ 0 h 2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1" h="2580">
                  <a:moveTo>
                    <a:pt x="0" y="2580"/>
                  </a:moveTo>
                  <a:cubicBezTo>
                    <a:pt x="0" y="487"/>
                    <a:pt x="0" y="487"/>
                    <a:pt x="0" y="487"/>
                  </a:cubicBezTo>
                  <a:cubicBezTo>
                    <a:pt x="0" y="219"/>
                    <a:pt x="220" y="0"/>
                    <a:pt x="488" y="0"/>
                  </a:cubicBezTo>
                  <a:cubicBezTo>
                    <a:pt x="2271" y="0"/>
                    <a:pt x="2271" y="0"/>
                    <a:pt x="2271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0" name="Freeform 71"/>
            <p:cNvSpPr>
              <a:spLocks/>
            </p:cNvSpPr>
            <p:nvPr/>
          </p:nvSpPr>
          <p:spPr bwMode="auto">
            <a:xfrm>
              <a:off x="9385924" y="5442052"/>
              <a:ext cx="2633411" cy="5283631"/>
            </a:xfrm>
            <a:custGeom>
              <a:avLst/>
              <a:gdLst>
                <a:gd name="T0" fmla="*/ 2683 w 2683"/>
                <a:gd name="T1" fmla="*/ 5383 h 5383"/>
                <a:gd name="T2" fmla="*/ 2683 w 2683"/>
                <a:gd name="T3" fmla="*/ 488 h 5383"/>
                <a:gd name="T4" fmla="*/ 2196 w 2683"/>
                <a:gd name="T5" fmla="*/ 0 h 5383"/>
                <a:gd name="T6" fmla="*/ 0 w 2683"/>
                <a:gd name="T7" fmla="*/ 0 h 5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3" h="5383">
                  <a:moveTo>
                    <a:pt x="2683" y="5383"/>
                  </a:moveTo>
                  <a:cubicBezTo>
                    <a:pt x="2683" y="488"/>
                    <a:pt x="2683" y="488"/>
                    <a:pt x="2683" y="488"/>
                  </a:cubicBezTo>
                  <a:cubicBezTo>
                    <a:pt x="2683" y="219"/>
                    <a:pt x="2464" y="0"/>
                    <a:pt x="219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</p:grpSp>
      <p:sp>
        <p:nvSpPr>
          <p:cNvPr id="11" name="Oval 72"/>
          <p:cNvSpPr>
            <a:spLocks noChangeArrowheads="1"/>
          </p:cNvSpPr>
          <p:nvPr/>
        </p:nvSpPr>
        <p:spPr bwMode="auto">
          <a:xfrm>
            <a:off x="7422426" y="4379416"/>
            <a:ext cx="1476391" cy="14763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3" name="Oval 74"/>
          <p:cNvSpPr>
            <a:spLocks noChangeArrowheads="1"/>
          </p:cNvSpPr>
          <p:nvPr/>
        </p:nvSpPr>
        <p:spPr bwMode="auto">
          <a:xfrm>
            <a:off x="9813507" y="2963258"/>
            <a:ext cx="640143" cy="6401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4" name="Oval 75"/>
          <p:cNvSpPr>
            <a:spLocks noChangeArrowheads="1"/>
          </p:cNvSpPr>
          <p:nvPr/>
        </p:nvSpPr>
        <p:spPr bwMode="auto">
          <a:xfrm>
            <a:off x="8989642" y="1949915"/>
            <a:ext cx="640143" cy="640143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5" name="Oval 76"/>
          <p:cNvSpPr>
            <a:spLocks noChangeArrowheads="1"/>
          </p:cNvSpPr>
          <p:nvPr/>
        </p:nvSpPr>
        <p:spPr bwMode="auto">
          <a:xfrm>
            <a:off x="7871367" y="695443"/>
            <a:ext cx="640143" cy="6401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6366261" y="1559706"/>
            <a:ext cx="640143" cy="640143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7" name="Oval 78"/>
          <p:cNvSpPr>
            <a:spLocks noChangeArrowheads="1"/>
          </p:cNvSpPr>
          <p:nvPr/>
        </p:nvSpPr>
        <p:spPr bwMode="auto">
          <a:xfrm>
            <a:off x="6545243" y="2713225"/>
            <a:ext cx="640143" cy="6401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9" name="Oval 80"/>
          <p:cNvSpPr>
            <a:spLocks noChangeArrowheads="1"/>
          </p:cNvSpPr>
          <p:nvPr/>
        </p:nvSpPr>
        <p:spPr bwMode="auto">
          <a:xfrm>
            <a:off x="8678900" y="2216658"/>
            <a:ext cx="113461" cy="1127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" name="Oval 81"/>
          <p:cNvSpPr>
            <a:spLocks noChangeArrowheads="1"/>
          </p:cNvSpPr>
          <p:nvPr/>
        </p:nvSpPr>
        <p:spPr bwMode="auto">
          <a:xfrm>
            <a:off x="9157256" y="3213992"/>
            <a:ext cx="113461" cy="11346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1" name="Oval 82"/>
          <p:cNvSpPr>
            <a:spLocks noChangeArrowheads="1"/>
          </p:cNvSpPr>
          <p:nvPr/>
        </p:nvSpPr>
        <p:spPr bwMode="auto">
          <a:xfrm>
            <a:off x="8265678" y="3698652"/>
            <a:ext cx="113461" cy="113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2" name="Oval 83"/>
          <p:cNvSpPr>
            <a:spLocks noChangeArrowheads="1"/>
          </p:cNvSpPr>
          <p:nvPr/>
        </p:nvSpPr>
        <p:spPr bwMode="auto">
          <a:xfrm>
            <a:off x="8119300" y="2701318"/>
            <a:ext cx="113461" cy="1134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3" name="Oval 84"/>
          <p:cNvSpPr>
            <a:spLocks noChangeArrowheads="1"/>
          </p:cNvSpPr>
          <p:nvPr/>
        </p:nvSpPr>
        <p:spPr bwMode="auto">
          <a:xfrm>
            <a:off x="7986929" y="3290333"/>
            <a:ext cx="113461" cy="11276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5" name="Oval 86"/>
          <p:cNvSpPr>
            <a:spLocks noChangeArrowheads="1"/>
          </p:cNvSpPr>
          <p:nvPr/>
        </p:nvSpPr>
        <p:spPr bwMode="auto">
          <a:xfrm>
            <a:off x="8119300" y="1698380"/>
            <a:ext cx="113461" cy="11276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6" name="Oval 87"/>
          <p:cNvSpPr>
            <a:spLocks noChangeArrowheads="1"/>
          </p:cNvSpPr>
          <p:nvPr/>
        </p:nvSpPr>
        <p:spPr bwMode="auto">
          <a:xfrm>
            <a:off x="7358693" y="1823047"/>
            <a:ext cx="113461" cy="1127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7" name="Oval 88"/>
          <p:cNvSpPr>
            <a:spLocks noChangeArrowheads="1"/>
          </p:cNvSpPr>
          <p:nvPr/>
        </p:nvSpPr>
        <p:spPr bwMode="auto">
          <a:xfrm>
            <a:off x="7479157" y="2973063"/>
            <a:ext cx="113461" cy="11346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9" name="Oval 90"/>
          <p:cNvSpPr>
            <a:spLocks noChangeArrowheads="1"/>
          </p:cNvSpPr>
          <p:nvPr/>
        </p:nvSpPr>
        <p:spPr bwMode="auto">
          <a:xfrm>
            <a:off x="7837049" y="4116776"/>
            <a:ext cx="113461" cy="113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58" name="Shape 2782"/>
          <p:cNvSpPr/>
          <p:nvPr/>
        </p:nvSpPr>
        <p:spPr>
          <a:xfrm>
            <a:off x="5965396" y="3621725"/>
            <a:ext cx="279597" cy="241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ea typeface="Roboto Bold" charset="0"/>
              <a:cs typeface="Roboto Bold" charset="0"/>
            </a:endParaRPr>
          </a:p>
        </p:txBody>
      </p:sp>
      <p:sp>
        <p:nvSpPr>
          <p:cNvPr id="59" name="Shape 2783"/>
          <p:cNvSpPr/>
          <p:nvPr/>
        </p:nvSpPr>
        <p:spPr>
          <a:xfrm>
            <a:off x="9042922" y="3945085"/>
            <a:ext cx="279328" cy="24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ea typeface="Roboto Bold" charset="0"/>
              <a:cs typeface="Roboto Bold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79D51C0-E488-DD56-9F04-D3E82F813BB9}"/>
              </a:ext>
            </a:extLst>
          </p:cNvPr>
          <p:cNvSpPr txBox="1"/>
          <p:nvPr/>
        </p:nvSpPr>
        <p:spPr>
          <a:xfrm>
            <a:off x="8706309" y="692348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</a:t>
            </a:r>
          </a:p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224 de 2023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42C8F2B-FBC5-23C3-AA87-A5A652A7B1BB}"/>
              </a:ext>
            </a:extLst>
          </p:cNvPr>
          <p:cNvSpPr txBox="1"/>
          <p:nvPr/>
        </p:nvSpPr>
        <p:spPr>
          <a:xfrm>
            <a:off x="9874809" y="1823047"/>
            <a:ext cx="19706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productos </a:t>
            </a:r>
          </a:p>
          <a:p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(25 del IDPAC y 17 de otras entidades)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27E7909-67A4-4BDB-4E5E-D8B12B7516CE}"/>
              </a:ext>
            </a:extLst>
          </p:cNvPr>
          <p:cNvSpPr txBox="1"/>
          <p:nvPr/>
        </p:nvSpPr>
        <p:spPr>
          <a:xfrm>
            <a:off x="5021815" y="1561925"/>
            <a:ext cx="1106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$29.849 </a:t>
            </a:r>
          </a:p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9DCBF14-B447-C62B-55FB-E43DE13EE270}"/>
              </a:ext>
            </a:extLst>
          </p:cNvPr>
          <p:cNvSpPr txBox="1"/>
          <p:nvPr/>
        </p:nvSpPr>
        <p:spPr>
          <a:xfrm>
            <a:off x="4950059" y="2618642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314.000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beneficiarios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C759767-0F9E-370D-8A9A-9EF93B290B94}"/>
              </a:ext>
            </a:extLst>
          </p:cNvPr>
          <p:cNvSpPr txBox="1"/>
          <p:nvPr/>
        </p:nvSpPr>
        <p:spPr>
          <a:xfrm>
            <a:off x="8957649" y="3710234"/>
            <a:ext cx="252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de construcción:</a:t>
            </a:r>
            <a:r>
              <a:rPr lang="es-ES_tradnl" sz="1200" dirty="0"/>
              <a:t>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8A02F62-E6D0-2F4A-11E4-B504C0E0F350}"/>
              </a:ext>
            </a:extLst>
          </p:cNvPr>
          <p:cNvSpPr txBox="1"/>
          <p:nvPr/>
        </p:nvSpPr>
        <p:spPr>
          <a:xfrm>
            <a:off x="8678900" y="4470812"/>
            <a:ext cx="3350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14 mesas con 612 participantes (2019)</a:t>
            </a:r>
          </a:p>
          <a:p>
            <a:pPr lvl="1" algn="l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18 talleres con 277 personas </a:t>
            </a:r>
          </a:p>
          <a:p>
            <a:pPr lvl="1" algn="l"/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3.076 encuestas a 13 grupos poblacionales </a:t>
            </a:r>
          </a:p>
          <a:p>
            <a:pPr lvl="1" algn="l"/>
            <a:r>
              <a:rPr lang="es-ES_tradnl" sz="1200" b="1" dirty="0">
                <a:latin typeface="Arial" panose="020B0604020202020204" pitchFamily="34" charset="0"/>
                <a:cs typeface="Arial" panose="020B0604020202020204" pitchFamily="34" charset="0"/>
              </a:rPr>
              <a:t>Bogotá Abierta: 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163 participaciones, 5.700 propuestas</a:t>
            </a:r>
          </a:p>
          <a:p>
            <a:pPr lvl="1"/>
            <a:r>
              <a:rPr lang="es-ES_tradnl" sz="1200" b="1" dirty="0">
                <a:latin typeface="Arial" panose="020B0604020202020204" pitchFamily="34" charset="0"/>
                <a:cs typeface="Arial" panose="020B0604020202020204" pitchFamily="34" charset="0"/>
              </a:rPr>
              <a:t>Meta PDD: 100% cumplida</a:t>
            </a:r>
          </a:p>
          <a:p>
            <a:pPr algn="l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AE497BEA-141C-9F31-8DE4-F15BD30B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79" y="1284509"/>
            <a:ext cx="4123281" cy="4073503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D425D8C8-2E42-97D4-AA56-00344367E26B}"/>
              </a:ext>
            </a:extLst>
          </p:cNvPr>
          <p:cNvSpPr txBox="1"/>
          <p:nvPr/>
        </p:nvSpPr>
        <p:spPr>
          <a:xfrm>
            <a:off x="6920644" y="4827656"/>
            <a:ext cx="2037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_tradnl" sz="1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Política Publica de Acción Comunal </a:t>
            </a:r>
            <a:endParaRPr lang="es-CO" sz="1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9" name="Oval 90">
            <a:extLst>
              <a:ext uri="{FF2B5EF4-FFF2-40B4-BE49-F238E27FC236}">
                <a16:creationId xmlns:a16="http://schemas.microsoft.com/office/drawing/2014/main" id="{7C9862F7-C6DE-98A2-C03E-53C619FD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790" y="3650611"/>
            <a:ext cx="113461" cy="113461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1" name="Oval 90">
            <a:extLst>
              <a:ext uri="{FF2B5EF4-FFF2-40B4-BE49-F238E27FC236}">
                <a16:creationId xmlns:a16="http://schemas.microsoft.com/office/drawing/2014/main" id="{D37FB776-2DE1-4F1B-227B-51650E89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115" y="4587420"/>
            <a:ext cx="63056" cy="63056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2" name="Oval 90">
            <a:extLst>
              <a:ext uri="{FF2B5EF4-FFF2-40B4-BE49-F238E27FC236}">
                <a16:creationId xmlns:a16="http://schemas.microsoft.com/office/drawing/2014/main" id="{FC021F7B-9F09-9508-BE71-390A9E522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115" y="4764723"/>
            <a:ext cx="63056" cy="63056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3" name="Oval 90">
            <a:extLst>
              <a:ext uri="{FF2B5EF4-FFF2-40B4-BE49-F238E27FC236}">
                <a16:creationId xmlns:a16="http://schemas.microsoft.com/office/drawing/2014/main" id="{125265D8-C29E-8439-F3B8-EFF74FB72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2216" y="4945142"/>
            <a:ext cx="63056" cy="63056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4" name="Oval 90">
            <a:extLst>
              <a:ext uri="{FF2B5EF4-FFF2-40B4-BE49-F238E27FC236}">
                <a16:creationId xmlns:a16="http://schemas.microsoft.com/office/drawing/2014/main" id="{5DF1D583-C748-EE7E-903F-5B7619A19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2216" y="5326484"/>
            <a:ext cx="63056" cy="63056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45" name="Group 7">
            <a:extLst>
              <a:ext uri="{FF2B5EF4-FFF2-40B4-BE49-F238E27FC236}">
                <a16:creationId xmlns:a16="http://schemas.microsoft.com/office/drawing/2014/main" id="{097FA514-6D2B-34A2-7D1A-09D20940BB42}"/>
              </a:ext>
            </a:extLst>
          </p:cNvPr>
          <p:cNvGrpSpPr/>
          <p:nvPr/>
        </p:nvGrpSpPr>
        <p:grpSpPr>
          <a:xfrm rot="10800000">
            <a:off x="392615" y="133448"/>
            <a:ext cx="4062585" cy="1817696"/>
            <a:chOff x="5190348" y="1826670"/>
            <a:chExt cx="4838351" cy="2164792"/>
          </a:xfrm>
          <a:solidFill>
            <a:srgbClr val="FF5851"/>
          </a:solidFill>
        </p:grpSpPr>
        <p:grpSp>
          <p:nvGrpSpPr>
            <p:cNvPr id="46" name="Group 23">
              <a:extLst>
                <a:ext uri="{FF2B5EF4-FFF2-40B4-BE49-F238E27FC236}">
                  <a16:creationId xmlns:a16="http://schemas.microsoft.com/office/drawing/2014/main" id="{4D2247AC-F7BE-9AEB-2718-0DA198759F66}"/>
                </a:ext>
              </a:extLst>
            </p:cNvPr>
            <p:cNvGrpSpPr/>
            <p:nvPr/>
          </p:nvGrpSpPr>
          <p:grpSpPr>
            <a:xfrm>
              <a:off x="5369526" y="1826670"/>
              <a:ext cx="225057" cy="225057"/>
              <a:chOff x="1502229" y="2731167"/>
              <a:chExt cx="364384" cy="364384"/>
            </a:xfrm>
            <a:grpFill/>
          </p:grpSpPr>
          <p:sp>
            <p:nvSpPr>
              <p:cNvPr id="74" name="Rounded Rectangle 24">
                <a:extLst>
                  <a:ext uri="{FF2B5EF4-FFF2-40B4-BE49-F238E27FC236}">
                    <a16:creationId xmlns:a16="http://schemas.microsoft.com/office/drawing/2014/main" id="{9DB209B1-22DB-66B2-D295-AD3384960DDC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Rounded Rectangle 25">
                <a:extLst>
                  <a:ext uri="{FF2B5EF4-FFF2-40B4-BE49-F238E27FC236}">
                    <a16:creationId xmlns:a16="http://schemas.microsoft.com/office/drawing/2014/main" id="{173A2007-F209-BADB-1D1B-25C24C074FCA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7" name="Donut 27">
              <a:extLst>
                <a:ext uri="{FF2B5EF4-FFF2-40B4-BE49-F238E27FC236}">
                  <a16:creationId xmlns:a16="http://schemas.microsoft.com/office/drawing/2014/main" id="{B3C8AE09-F68B-846A-2F0E-2731FA0C0DB8}"/>
                </a:ext>
              </a:extLst>
            </p:cNvPr>
            <p:cNvSpPr/>
            <p:nvPr/>
          </p:nvSpPr>
          <p:spPr>
            <a:xfrm>
              <a:off x="6855540" y="2759302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8" name="Donut 31">
              <a:extLst>
                <a:ext uri="{FF2B5EF4-FFF2-40B4-BE49-F238E27FC236}">
                  <a16:creationId xmlns:a16="http://schemas.microsoft.com/office/drawing/2014/main" id="{6C71F326-B185-7C9F-113B-B712809F0C52}"/>
                </a:ext>
              </a:extLst>
            </p:cNvPr>
            <p:cNvSpPr/>
            <p:nvPr/>
          </p:nvSpPr>
          <p:spPr>
            <a:xfrm>
              <a:off x="9666334" y="2694612"/>
              <a:ext cx="362365" cy="362365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49" name="Group 32">
              <a:extLst>
                <a:ext uri="{FF2B5EF4-FFF2-40B4-BE49-F238E27FC236}">
                  <a16:creationId xmlns:a16="http://schemas.microsoft.com/office/drawing/2014/main" id="{97B1AE02-F420-CF5E-14FF-296BF4E5FEA8}"/>
                </a:ext>
              </a:extLst>
            </p:cNvPr>
            <p:cNvGrpSpPr/>
            <p:nvPr/>
          </p:nvGrpSpPr>
          <p:grpSpPr>
            <a:xfrm>
              <a:off x="8326020" y="3065488"/>
              <a:ext cx="249581" cy="249581"/>
              <a:chOff x="1502229" y="2731167"/>
              <a:chExt cx="364384" cy="364384"/>
            </a:xfrm>
            <a:grpFill/>
          </p:grpSpPr>
          <p:sp>
            <p:nvSpPr>
              <p:cNvPr id="72" name="Rounded Rectangle 33">
                <a:extLst>
                  <a:ext uri="{FF2B5EF4-FFF2-40B4-BE49-F238E27FC236}">
                    <a16:creationId xmlns:a16="http://schemas.microsoft.com/office/drawing/2014/main" id="{596D32EB-30CC-809E-574E-468D86F2BD78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Rounded Rectangle 34">
                <a:extLst>
                  <a:ext uri="{FF2B5EF4-FFF2-40B4-BE49-F238E27FC236}">
                    <a16:creationId xmlns:a16="http://schemas.microsoft.com/office/drawing/2014/main" id="{9A2E60C3-469B-61E9-D291-C542782EE6D9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1" name="Donut 38">
              <a:extLst>
                <a:ext uri="{FF2B5EF4-FFF2-40B4-BE49-F238E27FC236}">
                  <a16:creationId xmlns:a16="http://schemas.microsoft.com/office/drawing/2014/main" id="{8A102F4F-53D5-33DE-B556-C4585406B006}"/>
                </a:ext>
              </a:extLst>
            </p:cNvPr>
            <p:cNvSpPr/>
            <p:nvPr/>
          </p:nvSpPr>
          <p:spPr>
            <a:xfrm>
              <a:off x="5190348" y="2759303"/>
              <a:ext cx="138007" cy="138007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3" name="Donut 40">
              <a:extLst>
                <a:ext uri="{FF2B5EF4-FFF2-40B4-BE49-F238E27FC236}">
                  <a16:creationId xmlns:a16="http://schemas.microsoft.com/office/drawing/2014/main" id="{314F3A45-D121-CF67-F0A5-AAD9492D30D7}"/>
                </a:ext>
              </a:extLst>
            </p:cNvPr>
            <p:cNvSpPr/>
            <p:nvPr/>
          </p:nvSpPr>
          <p:spPr>
            <a:xfrm>
              <a:off x="7816361" y="3853455"/>
              <a:ext cx="138007" cy="138007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67" name="Group 41">
              <a:extLst>
                <a:ext uri="{FF2B5EF4-FFF2-40B4-BE49-F238E27FC236}">
                  <a16:creationId xmlns:a16="http://schemas.microsoft.com/office/drawing/2014/main" id="{7B393C14-C677-D3D8-9D60-DE74239BF6BF}"/>
                </a:ext>
              </a:extLst>
            </p:cNvPr>
            <p:cNvGrpSpPr/>
            <p:nvPr/>
          </p:nvGrpSpPr>
          <p:grpSpPr>
            <a:xfrm>
              <a:off x="6379532" y="3627227"/>
              <a:ext cx="133081" cy="133081"/>
              <a:chOff x="1502229" y="2731167"/>
              <a:chExt cx="364384" cy="364384"/>
            </a:xfrm>
            <a:grpFill/>
          </p:grpSpPr>
          <p:sp>
            <p:nvSpPr>
              <p:cNvPr id="68" name="Rounded Rectangle 42">
                <a:extLst>
                  <a:ext uri="{FF2B5EF4-FFF2-40B4-BE49-F238E27FC236}">
                    <a16:creationId xmlns:a16="http://schemas.microsoft.com/office/drawing/2014/main" id="{49125DB9-5AE8-8348-0AD6-1946ED15BAC7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" name="Rounded Rectangle 43">
                <a:extLst>
                  <a:ext uri="{FF2B5EF4-FFF2-40B4-BE49-F238E27FC236}">
                    <a16:creationId xmlns:a16="http://schemas.microsoft.com/office/drawing/2014/main" id="{FAB578C5-2359-B9B8-B1C5-DDA1E61DCBAE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7" name="Group 7">
            <a:extLst>
              <a:ext uri="{FF2B5EF4-FFF2-40B4-BE49-F238E27FC236}">
                <a16:creationId xmlns:a16="http://schemas.microsoft.com/office/drawing/2014/main" id="{6834EA68-878D-25EF-045A-A630F562BB7A}"/>
              </a:ext>
            </a:extLst>
          </p:cNvPr>
          <p:cNvGrpSpPr/>
          <p:nvPr/>
        </p:nvGrpSpPr>
        <p:grpSpPr>
          <a:xfrm rot="10800000">
            <a:off x="-2566895" y="5472363"/>
            <a:ext cx="5162098" cy="2205232"/>
            <a:chOff x="3880879" y="1365133"/>
            <a:chExt cx="6147820" cy="2626329"/>
          </a:xfrm>
          <a:solidFill>
            <a:srgbClr val="FF5851"/>
          </a:solidFill>
        </p:grpSpPr>
        <p:grpSp>
          <p:nvGrpSpPr>
            <p:cNvPr id="78" name="Group 23">
              <a:extLst>
                <a:ext uri="{FF2B5EF4-FFF2-40B4-BE49-F238E27FC236}">
                  <a16:creationId xmlns:a16="http://schemas.microsoft.com/office/drawing/2014/main" id="{2F83E7BF-5E56-88CD-516A-6A3FD9F9F13A}"/>
                </a:ext>
              </a:extLst>
            </p:cNvPr>
            <p:cNvGrpSpPr/>
            <p:nvPr/>
          </p:nvGrpSpPr>
          <p:grpSpPr>
            <a:xfrm>
              <a:off x="5369526" y="1826670"/>
              <a:ext cx="225057" cy="225057"/>
              <a:chOff x="1502229" y="2731167"/>
              <a:chExt cx="364384" cy="364384"/>
            </a:xfrm>
            <a:grpFill/>
          </p:grpSpPr>
          <p:sp>
            <p:nvSpPr>
              <p:cNvPr id="93" name="Rounded Rectangle 24">
                <a:extLst>
                  <a:ext uri="{FF2B5EF4-FFF2-40B4-BE49-F238E27FC236}">
                    <a16:creationId xmlns:a16="http://schemas.microsoft.com/office/drawing/2014/main" id="{4B703048-91A7-37C7-AADB-6A46FF8CD1FC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4" name="Rounded Rectangle 25">
                <a:extLst>
                  <a:ext uri="{FF2B5EF4-FFF2-40B4-BE49-F238E27FC236}">
                    <a16:creationId xmlns:a16="http://schemas.microsoft.com/office/drawing/2014/main" id="{3182FDF5-7672-5A3D-DF98-062085813F48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9" name="Donut 27">
              <a:extLst>
                <a:ext uri="{FF2B5EF4-FFF2-40B4-BE49-F238E27FC236}">
                  <a16:creationId xmlns:a16="http://schemas.microsoft.com/office/drawing/2014/main" id="{74B68AE7-F61C-8550-04BB-958001F88E12}"/>
                </a:ext>
              </a:extLst>
            </p:cNvPr>
            <p:cNvSpPr/>
            <p:nvPr/>
          </p:nvSpPr>
          <p:spPr>
            <a:xfrm>
              <a:off x="6855540" y="2759302"/>
              <a:ext cx="266084" cy="266084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0" name="Donut 31">
              <a:extLst>
                <a:ext uri="{FF2B5EF4-FFF2-40B4-BE49-F238E27FC236}">
                  <a16:creationId xmlns:a16="http://schemas.microsoft.com/office/drawing/2014/main" id="{1E84416F-517C-D6A4-5230-BCDDDA675753}"/>
                </a:ext>
              </a:extLst>
            </p:cNvPr>
            <p:cNvSpPr/>
            <p:nvPr/>
          </p:nvSpPr>
          <p:spPr>
            <a:xfrm>
              <a:off x="9666334" y="2694612"/>
              <a:ext cx="362365" cy="362365"/>
            </a:xfrm>
            <a:prstGeom prst="donut">
              <a:avLst>
                <a:gd name="adj" fmla="val 125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637AC175-7578-D20A-B5A0-930782126B70}"/>
                </a:ext>
              </a:extLst>
            </p:cNvPr>
            <p:cNvGrpSpPr/>
            <p:nvPr/>
          </p:nvGrpSpPr>
          <p:grpSpPr>
            <a:xfrm>
              <a:off x="8326020" y="3065488"/>
              <a:ext cx="249581" cy="249581"/>
              <a:chOff x="1502229" y="2731167"/>
              <a:chExt cx="364384" cy="364384"/>
            </a:xfrm>
            <a:grpFill/>
          </p:grpSpPr>
          <p:sp>
            <p:nvSpPr>
              <p:cNvPr id="91" name="Rounded Rectangle 33">
                <a:extLst>
                  <a:ext uri="{FF2B5EF4-FFF2-40B4-BE49-F238E27FC236}">
                    <a16:creationId xmlns:a16="http://schemas.microsoft.com/office/drawing/2014/main" id="{1CE50CA3-EA68-92F1-EC81-315F40AF57C9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2" name="Rounded Rectangle 34">
                <a:extLst>
                  <a:ext uri="{FF2B5EF4-FFF2-40B4-BE49-F238E27FC236}">
                    <a16:creationId xmlns:a16="http://schemas.microsoft.com/office/drawing/2014/main" id="{1E6DDA90-A74E-4775-2B02-92D069020985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" name="Group 35">
              <a:extLst>
                <a:ext uri="{FF2B5EF4-FFF2-40B4-BE49-F238E27FC236}">
                  <a16:creationId xmlns:a16="http://schemas.microsoft.com/office/drawing/2014/main" id="{265372AB-E3E0-4D39-B45F-85BA736B5766}"/>
                </a:ext>
              </a:extLst>
            </p:cNvPr>
            <p:cNvGrpSpPr/>
            <p:nvPr/>
          </p:nvGrpSpPr>
          <p:grpSpPr>
            <a:xfrm>
              <a:off x="3880879" y="2486815"/>
              <a:ext cx="225057" cy="225057"/>
              <a:chOff x="1502229" y="2731167"/>
              <a:chExt cx="364384" cy="364384"/>
            </a:xfrm>
            <a:grpFill/>
          </p:grpSpPr>
          <p:sp>
            <p:nvSpPr>
              <p:cNvPr id="89" name="Rounded Rectangle 36">
                <a:extLst>
                  <a:ext uri="{FF2B5EF4-FFF2-40B4-BE49-F238E27FC236}">
                    <a16:creationId xmlns:a16="http://schemas.microsoft.com/office/drawing/2014/main" id="{9D96E7DD-A74E-448D-030E-491B4F83D53C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0" name="Rounded Rectangle 37">
                <a:extLst>
                  <a:ext uri="{FF2B5EF4-FFF2-40B4-BE49-F238E27FC236}">
                    <a16:creationId xmlns:a16="http://schemas.microsoft.com/office/drawing/2014/main" id="{78C487FF-ACE3-7B20-1156-F8C0A57AED4E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3" name="Donut 38">
              <a:extLst>
                <a:ext uri="{FF2B5EF4-FFF2-40B4-BE49-F238E27FC236}">
                  <a16:creationId xmlns:a16="http://schemas.microsoft.com/office/drawing/2014/main" id="{3FD40CD5-23FA-84FC-8E0D-E261399CBEEF}"/>
                </a:ext>
              </a:extLst>
            </p:cNvPr>
            <p:cNvSpPr/>
            <p:nvPr/>
          </p:nvSpPr>
          <p:spPr>
            <a:xfrm>
              <a:off x="5190348" y="2759303"/>
              <a:ext cx="138007" cy="138007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4" name="Donut 39">
              <a:extLst>
                <a:ext uri="{FF2B5EF4-FFF2-40B4-BE49-F238E27FC236}">
                  <a16:creationId xmlns:a16="http://schemas.microsoft.com/office/drawing/2014/main" id="{90D890A7-A48D-B1AF-83F9-9303DD2F6500}"/>
                </a:ext>
              </a:extLst>
            </p:cNvPr>
            <p:cNvSpPr/>
            <p:nvPr/>
          </p:nvSpPr>
          <p:spPr>
            <a:xfrm>
              <a:off x="4458832" y="1365133"/>
              <a:ext cx="266084" cy="266084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5" name="Donut 40">
              <a:extLst>
                <a:ext uri="{FF2B5EF4-FFF2-40B4-BE49-F238E27FC236}">
                  <a16:creationId xmlns:a16="http://schemas.microsoft.com/office/drawing/2014/main" id="{66B0D689-B012-2B2A-055E-1F658D2E0FB0}"/>
                </a:ext>
              </a:extLst>
            </p:cNvPr>
            <p:cNvSpPr/>
            <p:nvPr/>
          </p:nvSpPr>
          <p:spPr>
            <a:xfrm>
              <a:off x="7816361" y="3853455"/>
              <a:ext cx="138007" cy="138007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86" name="Group 41">
              <a:extLst>
                <a:ext uri="{FF2B5EF4-FFF2-40B4-BE49-F238E27FC236}">
                  <a16:creationId xmlns:a16="http://schemas.microsoft.com/office/drawing/2014/main" id="{E34E2C2B-4A14-55CF-D604-30E4818D3FD4}"/>
                </a:ext>
              </a:extLst>
            </p:cNvPr>
            <p:cNvGrpSpPr/>
            <p:nvPr/>
          </p:nvGrpSpPr>
          <p:grpSpPr>
            <a:xfrm>
              <a:off x="6379532" y="3627227"/>
              <a:ext cx="133081" cy="133081"/>
              <a:chOff x="1502229" y="2731167"/>
              <a:chExt cx="364384" cy="364384"/>
            </a:xfrm>
            <a:grpFill/>
          </p:grpSpPr>
          <p:sp>
            <p:nvSpPr>
              <p:cNvPr id="87" name="Rounded Rectangle 42">
                <a:extLst>
                  <a:ext uri="{FF2B5EF4-FFF2-40B4-BE49-F238E27FC236}">
                    <a16:creationId xmlns:a16="http://schemas.microsoft.com/office/drawing/2014/main" id="{6E1689F0-7583-30ED-8EE5-170638354C24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8" name="Rounded Rectangle 43">
                <a:extLst>
                  <a:ext uri="{FF2B5EF4-FFF2-40B4-BE49-F238E27FC236}">
                    <a16:creationId xmlns:a16="http://schemas.microsoft.com/office/drawing/2014/main" id="{E92DFB70-E9BC-7A31-D40C-0835B5A09FFD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96" name="Circle: Hollow 60">
            <a:extLst>
              <a:ext uri="{FF2B5EF4-FFF2-40B4-BE49-F238E27FC236}">
                <a16:creationId xmlns:a16="http://schemas.microsoft.com/office/drawing/2014/main" id="{DE855FA8-18EB-4331-6231-AE3B44EF93F0}"/>
              </a:ext>
            </a:extLst>
          </p:cNvPr>
          <p:cNvSpPr/>
          <p:nvPr/>
        </p:nvSpPr>
        <p:spPr>
          <a:xfrm>
            <a:off x="-758775" y="5455768"/>
            <a:ext cx="2221827" cy="2221827"/>
          </a:xfrm>
          <a:prstGeom prst="donut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A64792"/>
              </a:solidFill>
            </a:endParaRPr>
          </a:p>
        </p:txBody>
      </p:sp>
      <p:pic>
        <p:nvPicPr>
          <p:cNvPr id="100" name="Imagen 99" descr="Icono&#10;&#10;Descripción generada automáticamente">
            <a:extLst>
              <a:ext uri="{FF2B5EF4-FFF2-40B4-BE49-F238E27FC236}">
                <a16:creationId xmlns:a16="http://schemas.microsoft.com/office/drawing/2014/main" id="{714C908B-F07D-1447-7AAD-134787C8B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036" y="811864"/>
            <a:ext cx="311103" cy="373428"/>
          </a:xfrm>
          <a:prstGeom prst="rect">
            <a:avLst/>
          </a:prstGeom>
        </p:spPr>
      </p:pic>
      <p:pic>
        <p:nvPicPr>
          <p:cNvPr id="102" name="Imagen 101" descr="Icono&#10;&#10;Descripción generada automáticamente">
            <a:extLst>
              <a:ext uri="{FF2B5EF4-FFF2-40B4-BE49-F238E27FC236}">
                <a16:creationId xmlns:a16="http://schemas.microsoft.com/office/drawing/2014/main" id="{A2741925-01F3-7AB3-9660-E4D1BC114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15" y="1693202"/>
            <a:ext cx="369282" cy="369282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BCC8110C-F387-4146-1938-81F0F2445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150" y="2072486"/>
            <a:ext cx="362895" cy="362895"/>
          </a:xfrm>
          <a:prstGeom prst="rect">
            <a:avLst/>
          </a:prstGeom>
        </p:spPr>
      </p:pic>
      <p:pic>
        <p:nvPicPr>
          <p:cNvPr id="107" name="Imagen 10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65CF66B-D6E9-C27F-79BD-9AEDDF733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72" y="2888460"/>
            <a:ext cx="323320" cy="323320"/>
          </a:xfrm>
          <a:prstGeom prst="rect">
            <a:avLst/>
          </a:prstGeom>
        </p:spPr>
      </p:pic>
      <p:pic>
        <p:nvPicPr>
          <p:cNvPr id="109" name="Imagen 108" descr="Icono&#10;&#10;Descripción generada automáticamente">
            <a:extLst>
              <a:ext uri="{FF2B5EF4-FFF2-40B4-BE49-F238E27FC236}">
                <a16:creationId xmlns:a16="http://schemas.microsoft.com/office/drawing/2014/main" id="{A3DA6EE4-479F-4810-E2DB-9884711D42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217" y="3115371"/>
            <a:ext cx="296783" cy="2967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DE33C81-EF1B-83C8-796E-0D5F6798D5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  <p:sp>
        <p:nvSpPr>
          <p:cNvPr id="2" name="Oval 90">
            <a:extLst>
              <a:ext uri="{FF2B5EF4-FFF2-40B4-BE49-F238E27FC236}">
                <a16:creationId xmlns:a16="http://schemas.microsoft.com/office/drawing/2014/main" id="{48C0F1CB-84F4-EF30-00FB-7D165492D87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095451" y="5653649"/>
            <a:ext cx="45720" cy="45719"/>
          </a:xfrm>
          <a:prstGeom prst="ellipse">
            <a:avLst/>
          </a:prstGeom>
          <a:solidFill>
            <a:srgbClr val="FF585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3959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1B1C834-E8AD-9693-6B71-A88AD393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2" y="23558"/>
            <a:ext cx="6251014" cy="683444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949A62D-0FCE-53FD-22B0-318F0E1293A4}"/>
              </a:ext>
            </a:extLst>
          </p:cNvPr>
          <p:cNvSpPr/>
          <p:nvPr/>
        </p:nvSpPr>
        <p:spPr>
          <a:xfrm>
            <a:off x="6590931" y="3416993"/>
            <a:ext cx="4667618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Puntos Ágoras digitales: </a:t>
            </a:r>
            <a:r>
              <a:rPr lang="es-ES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637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Juntas de Colores: </a:t>
            </a:r>
            <a:r>
              <a:rPr lang="es-ES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(65 ejecutadas)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Juntas de Cristal: </a:t>
            </a:r>
            <a:r>
              <a:rPr lang="es-ES" b="1" dirty="0">
                <a:solidFill>
                  <a:srgbClr val="FF5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  <a:cs typeface="Arial"/>
              </a:rPr>
              <a:t>Obras con Saldo Pedagógico: </a:t>
            </a:r>
            <a:r>
              <a:rPr lang="es-ES" b="1" dirty="0">
                <a:solidFill>
                  <a:srgbClr val="FF0000"/>
                </a:solidFill>
                <a:latin typeface="Arial"/>
                <a:cs typeface="Arial"/>
              </a:rPr>
              <a:t>270</a:t>
            </a:r>
            <a:r>
              <a:rPr lang="es-ES" b="1" dirty="0">
                <a:solidFill>
                  <a:srgbClr val="FF5851"/>
                </a:solidFill>
                <a:latin typeface="Arial"/>
                <a:cs typeface="Arial"/>
              </a:rPr>
              <a:t> convenios solidarios            </a:t>
            </a:r>
            <a:endParaRPr lang="es-ES" b="1" dirty="0">
              <a:solidFill>
                <a:srgbClr val="FF5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44">
            <a:extLst>
              <a:ext uri="{FF2B5EF4-FFF2-40B4-BE49-F238E27FC236}">
                <a16:creationId xmlns:a16="http://schemas.microsoft.com/office/drawing/2014/main" id="{ABA3A241-285E-C050-856F-18C2E331DC08}"/>
              </a:ext>
            </a:extLst>
          </p:cNvPr>
          <p:cNvSpPr/>
          <p:nvPr/>
        </p:nvSpPr>
        <p:spPr>
          <a:xfrm>
            <a:off x="-730449" y="-769440"/>
            <a:ext cx="1658883" cy="1658883"/>
          </a:xfrm>
          <a:prstGeom prst="ellipse">
            <a:avLst/>
          </a:prstGeom>
          <a:solidFill>
            <a:srgbClr val="FF5851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98037"/>
              </a:solidFill>
              <a:latin typeface="Arial" panose="020B0604020202020204" pitchFamily="34" charset="0"/>
            </a:endParaRPr>
          </a:p>
        </p:txBody>
      </p:sp>
      <p:sp>
        <p:nvSpPr>
          <p:cNvPr id="19" name="Circle: Hollow 62">
            <a:extLst>
              <a:ext uri="{FF2B5EF4-FFF2-40B4-BE49-F238E27FC236}">
                <a16:creationId xmlns:a16="http://schemas.microsoft.com/office/drawing/2014/main" id="{D4F1C870-A4BC-B047-E2EC-E44262D59053}"/>
              </a:ext>
            </a:extLst>
          </p:cNvPr>
          <p:cNvSpPr/>
          <p:nvPr/>
        </p:nvSpPr>
        <p:spPr>
          <a:xfrm>
            <a:off x="11092952" y="-605304"/>
            <a:ext cx="2053298" cy="2053298"/>
          </a:xfrm>
          <a:prstGeom prst="donut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398037"/>
              </a:solidFill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7CF3F84-14E3-9143-1BD9-1773E2BFD67D}"/>
              </a:ext>
            </a:extLst>
          </p:cNvPr>
          <p:cNvGrpSpPr/>
          <p:nvPr/>
        </p:nvGrpSpPr>
        <p:grpSpPr>
          <a:xfrm>
            <a:off x="7786636" y="286462"/>
            <a:ext cx="3712799" cy="1993364"/>
            <a:chOff x="854816" y="305598"/>
            <a:chExt cx="3712799" cy="1993364"/>
          </a:xfrm>
          <a:solidFill>
            <a:srgbClr val="FF5851"/>
          </a:solidFill>
        </p:grpSpPr>
        <p:grpSp>
          <p:nvGrpSpPr>
            <p:cNvPr id="21" name="Group 22">
              <a:extLst>
                <a:ext uri="{FF2B5EF4-FFF2-40B4-BE49-F238E27FC236}">
                  <a16:creationId xmlns:a16="http://schemas.microsoft.com/office/drawing/2014/main" id="{2254336C-82D4-F79D-C248-76495A2AE461}"/>
                </a:ext>
              </a:extLst>
            </p:cNvPr>
            <p:cNvGrpSpPr/>
            <p:nvPr/>
          </p:nvGrpSpPr>
          <p:grpSpPr>
            <a:xfrm rot="16200000" flipH="1">
              <a:off x="2902201" y="817223"/>
              <a:ext cx="236190" cy="236190"/>
              <a:chOff x="1502229" y="2731167"/>
              <a:chExt cx="364384" cy="364384"/>
            </a:xfrm>
            <a:grpFill/>
          </p:grpSpPr>
          <p:sp>
            <p:nvSpPr>
              <p:cNvPr id="35" name="Rounded Rectangle 23">
                <a:extLst>
                  <a:ext uri="{FF2B5EF4-FFF2-40B4-BE49-F238E27FC236}">
                    <a16:creationId xmlns:a16="http://schemas.microsoft.com/office/drawing/2014/main" id="{7A850A1A-DFEB-5175-FD04-54C76C51C673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ounded Rectangle 24">
                <a:extLst>
                  <a:ext uri="{FF2B5EF4-FFF2-40B4-BE49-F238E27FC236}">
                    <a16:creationId xmlns:a16="http://schemas.microsoft.com/office/drawing/2014/main" id="{610C1473-136C-FFF5-BB98-4DD3632DD74B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Donut 25">
              <a:extLst>
                <a:ext uri="{FF2B5EF4-FFF2-40B4-BE49-F238E27FC236}">
                  <a16:creationId xmlns:a16="http://schemas.microsoft.com/office/drawing/2014/main" id="{101989F2-7E2C-2C69-37C0-4B8E1A468BC5}"/>
                </a:ext>
              </a:extLst>
            </p:cNvPr>
            <p:cNvSpPr/>
            <p:nvPr/>
          </p:nvSpPr>
          <p:spPr>
            <a:xfrm rot="16200000" flipH="1">
              <a:off x="2204285" y="1433542"/>
              <a:ext cx="144834" cy="144834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6">
              <a:extLst>
                <a:ext uri="{FF2B5EF4-FFF2-40B4-BE49-F238E27FC236}">
                  <a16:creationId xmlns:a16="http://schemas.microsoft.com/office/drawing/2014/main" id="{98551953-84E4-53B8-FA99-3B793334B09D}"/>
                </a:ext>
              </a:extLst>
            </p:cNvPr>
            <p:cNvGrpSpPr/>
            <p:nvPr/>
          </p:nvGrpSpPr>
          <p:grpSpPr>
            <a:xfrm rot="16200000" flipH="1">
              <a:off x="854816" y="1342186"/>
              <a:ext cx="236190" cy="236190"/>
              <a:chOff x="1502229" y="2731167"/>
              <a:chExt cx="364384" cy="364384"/>
            </a:xfrm>
            <a:grpFill/>
          </p:grpSpPr>
          <p:sp>
            <p:nvSpPr>
              <p:cNvPr id="33" name="Rounded Rectangle 28">
                <a:extLst>
                  <a:ext uri="{FF2B5EF4-FFF2-40B4-BE49-F238E27FC236}">
                    <a16:creationId xmlns:a16="http://schemas.microsoft.com/office/drawing/2014/main" id="{2AB009F8-22AD-63B6-7007-457A2A87DB6B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29">
                <a:extLst>
                  <a:ext uri="{FF2B5EF4-FFF2-40B4-BE49-F238E27FC236}">
                    <a16:creationId xmlns:a16="http://schemas.microsoft.com/office/drawing/2014/main" id="{15A17E88-8F49-DC00-3B9E-E4A136BA9BF7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Donut 30">
              <a:extLst>
                <a:ext uri="{FF2B5EF4-FFF2-40B4-BE49-F238E27FC236}">
                  <a16:creationId xmlns:a16="http://schemas.microsoft.com/office/drawing/2014/main" id="{386F4503-17FA-7AC5-A6FF-1BB26DF0FA8F}"/>
                </a:ext>
              </a:extLst>
            </p:cNvPr>
            <p:cNvSpPr/>
            <p:nvPr/>
          </p:nvSpPr>
          <p:spPr>
            <a:xfrm rot="16200000" flipH="1">
              <a:off x="3739574" y="1084094"/>
              <a:ext cx="144834" cy="144834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nut 31">
              <a:extLst>
                <a:ext uri="{FF2B5EF4-FFF2-40B4-BE49-F238E27FC236}">
                  <a16:creationId xmlns:a16="http://schemas.microsoft.com/office/drawing/2014/main" id="{93279B26-105C-50FC-1D68-759FFC64E5D7}"/>
                </a:ext>
              </a:extLst>
            </p:cNvPr>
            <p:cNvSpPr/>
            <p:nvPr/>
          </p:nvSpPr>
          <p:spPr>
            <a:xfrm rot="16200000" flipH="1">
              <a:off x="1992920" y="728048"/>
              <a:ext cx="279247" cy="279247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32">
              <a:extLst>
                <a:ext uri="{FF2B5EF4-FFF2-40B4-BE49-F238E27FC236}">
                  <a16:creationId xmlns:a16="http://schemas.microsoft.com/office/drawing/2014/main" id="{94A31061-1BD6-C46F-8B0D-23D20C1532BB}"/>
                </a:ext>
              </a:extLst>
            </p:cNvPr>
            <p:cNvGrpSpPr/>
            <p:nvPr/>
          </p:nvGrpSpPr>
          <p:grpSpPr>
            <a:xfrm rot="16200000" flipH="1">
              <a:off x="4427951" y="2159298"/>
              <a:ext cx="139664" cy="139664"/>
              <a:chOff x="1502229" y="2731167"/>
              <a:chExt cx="364384" cy="364384"/>
            </a:xfrm>
            <a:grpFill/>
          </p:grpSpPr>
          <p:sp>
            <p:nvSpPr>
              <p:cNvPr id="31" name="Rounded Rectangle 33">
                <a:extLst>
                  <a:ext uri="{FF2B5EF4-FFF2-40B4-BE49-F238E27FC236}">
                    <a16:creationId xmlns:a16="http://schemas.microsoft.com/office/drawing/2014/main" id="{09D70B6D-001B-7F2C-BB9E-6278687860D7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4">
                <a:extLst>
                  <a:ext uri="{FF2B5EF4-FFF2-40B4-BE49-F238E27FC236}">
                    <a16:creationId xmlns:a16="http://schemas.microsoft.com/office/drawing/2014/main" id="{E7092D93-E67B-C872-FC7A-BAD23E57EE55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Donut 35">
              <a:extLst>
                <a:ext uri="{FF2B5EF4-FFF2-40B4-BE49-F238E27FC236}">
                  <a16:creationId xmlns:a16="http://schemas.microsoft.com/office/drawing/2014/main" id="{C74FCAE8-0382-9CB8-F7A6-FB82CE57CAED}"/>
                </a:ext>
              </a:extLst>
            </p:cNvPr>
            <p:cNvSpPr/>
            <p:nvPr/>
          </p:nvSpPr>
          <p:spPr>
            <a:xfrm rot="16200000" flipH="1">
              <a:off x="2546968" y="305598"/>
              <a:ext cx="144834" cy="144834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36">
              <a:extLst>
                <a:ext uri="{FF2B5EF4-FFF2-40B4-BE49-F238E27FC236}">
                  <a16:creationId xmlns:a16="http://schemas.microsoft.com/office/drawing/2014/main" id="{FE279903-1489-ED83-446E-3D74FAF6498E}"/>
                </a:ext>
              </a:extLst>
            </p:cNvPr>
            <p:cNvGrpSpPr/>
            <p:nvPr/>
          </p:nvGrpSpPr>
          <p:grpSpPr>
            <a:xfrm rot="16200000" flipH="1">
              <a:off x="1468408" y="607414"/>
              <a:ext cx="139664" cy="139664"/>
              <a:chOff x="1502229" y="2731167"/>
              <a:chExt cx="364384" cy="364384"/>
            </a:xfrm>
            <a:grpFill/>
          </p:grpSpPr>
          <p:sp>
            <p:nvSpPr>
              <p:cNvPr id="29" name="Rounded Rectangle 37">
                <a:extLst>
                  <a:ext uri="{FF2B5EF4-FFF2-40B4-BE49-F238E27FC236}">
                    <a16:creationId xmlns:a16="http://schemas.microsoft.com/office/drawing/2014/main" id="{0606319A-F393-0B30-D476-3832DE8E9C61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ounded Rectangle 38">
                <a:extLst>
                  <a:ext uri="{FF2B5EF4-FFF2-40B4-BE49-F238E27FC236}">
                    <a16:creationId xmlns:a16="http://schemas.microsoft.com/office/drawing/2014/main" id="{E73661FC-043D-603D-1B68-90B8DE40F7E5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DEB42524-0BDA-33B5-C2BC-CD6170C58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F1A6B98-FF84-2631-7CD4-2AEAD80E8895}"/>
              </a:ext>
            </a:extLst>
          </p:cNvPr>
          <p:cNvSpPr/>
          <p:nvPr/>
        </p:nvSpPr>
        <p:spPr>
          <a:xfrm>
            <a:off x="6686956" y="2822583"/>
            <a:ext cx="3383255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Plan de incentivos:</a:t>
            </a:r>
          </a:p>
        </p:txBody>
      </p:sp>
    </p:spTree>
    <p:extLst>
      <p:ext uri="{BB962C8B-B14F-4D97-AF65-F5344CB8AC3E}">
        <p14:creationId xmlns:p14="http://schemas.microsoft.com/office/powerpoint/2010/main" val="1186983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4A517AFF-DFB6-B48F-25A0-1B9B974449FF}"/>
              </a:ext>
            </a:extLst>
          </p:cNvPr>
          <p:cNvSpPr/>
          <p:nvPr/>
        </p:nvSpPr>
        <p:spPr>
          <a:xfrm>
            <a:off x="3671073" y="5337689"/>
            <a:ext cx="7588166" cy="13729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9878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latin typeface="Arial"/>
                <a:ea typeface="Calibri" panose="020F0502020204030204" pitchFamily="34" charset="0"/>
                <a:cs typeface="Arial"/>
              </a:rPr>
              <a:t>Resolución 102 de 2018</a:t>
            </a:r>
            <a:endParaRPr lang="es-CO" dirty="0"/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1BC06827-B669-0071-E00F-3E4C71D36AF9}"/>
              </a:ext>
            </a:extLst>
          </p:cNvPr>
          <p:cNvSpPr/>
          <p:nvPr/>
        </p:nvSpPr>
        <p:spPr>
          <a:xfrm>
            <a:off x="3661928" y="3636905"/>
            <a:ext cx="7597311" cy="13729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9878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>
                <a:solidFill>
                  <a:srgbClr val="B127A8"/>
                </a:solidFill>
                <a:latin typeface="Arial"/>
                <a:ea typeface="Calibri" panose="020F0502020204030204" pitchFamily="34" charset="0"/>
                <a:cs typeface="Arial"/>
              </a:rPr>
              <a:t>194</a:t>
            </a:r>
            <a:r>
              <a:rPr lang="es-CO" sz="1800" dirty="0">
                <a:latin typeface="Arial"/>
                <a:ea typeface="Calibri" panose="020F0502020204030204" pitchFamily="34" charset="0"/>
                <a:cs typeface="Arial"/>
              </a:rPr>
              <a:t> por incumplimiento de elecciones o no ánimo asociativo</a:t>
            </a:r>
            <a:endParaRPr lang="es-CO" dirty="0"/>
          </a:p>
        </p:txBody>
      </p:sp>
      <p:sp>
        <p:nvSpPr>
          <p:cNvPr id="24" name="Oval 44">
            <a:extLst>
              <a:ext uri="{FF2B5EF4-FFF2-40B4-BE49-F238E27FC236}">
                <a16:creationId xmlns:a16="http://schemas.microsoft.com/office/drawing/2014/main" id="{98135FA6-E006-297D-36D3-8EB4F7522096}"/>
              </a:ext>
            </a:extLst>
          </p:cNvPr>
          <p:cNvSpPr/>
          <p:nvPr/>
        </p:nvSpPr>
        <p:spPr>
          <a:xfrm>
            <a:off x="-730449" y="-769440"/>
            <a:ext cx="1658883" cy="1658883"/>
          </a:xfrm>
          <a:prstGeom prst="ellipse">
            <a:avLst/>
          </a:prstGeom>
          <a:solidFill>
            <a:srgbClr val="FF5851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98037"/>
              </a:solidFill>
              <a:latin typeface="Arial" panose="020B0604020202020204" pitchFamily="34" charset="0"/>
            </a:endParaRPr>
          </a:p>
        </p:txBody>
      </p:sp>
      <p:sp>
        <p:nvSpPr>
          <p:cNvPr id="25" name="Isosceles Triangle 59">
            <a:extLst>
              <a:ext uri="{FF2B5EF4-FFF2-40B4-BE49-F238E27FC236}">
                <a16:creationId xmlns:a16="http://schemas.microsoft.com/office/drawing/2014/main" id="{9C1C4A70-6BDF-14E9-DE48-F064AF49640F}"/>
              </a:ext>
            </a:extLst>
          </p:cNvPr>
          <p:cNvSpPr/>
          <p:nvPr/>
        </p:nvSpPr>
        <p:spPr>
          <a:xfrm rot="2274328">
            <a:off x="3751678" y="348360"/>
            <a:ext cx="281764" cy="303004"/>
          </a:xfrm>
          <a:prstGeom prst="triangle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398037"/>
              </a:solidFill>
            </a:endParaRPr>
          </a:p>
        </p:txBody>
      </p:sp>
      <p:sp>
        <p:nvSpPr>
          <p:cNvPr id="26" name="Circle: Hollow 62">
            <a:extLst>
              <a:ext uri="{FF2B5EF4-FFF2-40B4-BE49-F238E27FC236}">
                <a16:creationId xmlns:a16="http://schemas.microsoft.com/office/drawing/2014/main" id="{51A6EBD2-9205-E727-FF31-BB9B99C78BE8}"/>
              </a:ext>
            </a:extLst>
          </p:cNvPr>
          <p:cNvSpPr/>
          <p:nvPr/>
        </p:nvSpPr>
        <p:spPr>
          <a:xfrm>
            <a:off x="11092952" y="-605304"/>
            <a:ext cx="2053298" cy="2053298"/>
          </a:xfrm>
          <a:prstGeom prst="donut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398037"/>
              </a:solidFill>
            </a:endParaRPr>
          </a:p>
        </p:txBody>
      </p:sp>
      <p:sp>
        <p:nvSpPr>
          <p:cNvPr id="27" name="Circle: Hollow 60">
            <a:extLst>
              <a:ext uri="{FF2B5EF4-FFF2-40B4-BE49-F238E27FC236}">
                <a16:creationId xmlns:a16="http://schemas.microsoft.com/office/drawing/2014/main" id="{E0716284-6224-FF4F-4A9C-ABBA42053A33}"/>
              </a:ext>
            </a:extLst>
          </p:cNvPr>
          <p:cNvSpPr/>
          <p:nvPr/>
        </p:nvSpPr>
        <p:spPr>
          <a:xfrm>
            <a:off x="4944234" y="-727484"/>
            <a:ext cx="2466866" cy="2466866"/>
          </a:xfrm>
          <a:prstGeom prst="donut">
            <a:avLst/>
          </a:prstGeom>
          <a:noFill/>
          <a:ln>
            <a:solidFill>
              <a:srgbClr val="F4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A64792"/>
              </a:solidFill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03964E83-8998-6425-576E-D2926152DF6E}"/>
              </a:ext>
            </a:extLst>
          </p:cNvPr>
          <p:cNvGrpSpPr/>
          <p:nvPr/>
        </p:nvGrpSpPr>
        <p:grpSpPr>
          <a:xfrm>
            <a:off x="7786636" y="286462"/>
            <a:ext cx="3712799" cy="1993364"/>
            <a:chOff x="854816" y="305598"/>
            <a:chExt cx="3712799" cy="1993364"/>
          </a:xfrm>
          <a:solidFill>
            <a:srgbClr val="FF5851"/>
          </a:solidFill>
        </p:grpSpPr>
        <p:grpSp>
          <p:nvGrpSpPr>
            <p:cNvPr id="29" name="Group 22">
              <a:extLst>
                <a:ext uri="{FF2B5EF4-FFF2-40B4-BE49-F238E27FC236}">
                  <a16:creationId xmlns:a16="http://schemas.microsoft.com/office/drawing/2014/main" id="{EB55812C-C79A-191B-9C71-A735533C07A5}"/>
                </a:ext>
              </a:extLst>
            </p:cNvPr>
            <p:cNvGrpSpPr/>
            <p:nvPr/>
          </p:nvGrpSpPr>
          <p:grpSpPr>
            <a:xfrm rot="16200000" flipH="1">
              <a:off x="2902201" y="817223"/>
              <a:ext cx="236190" cy="236190"/>
              <a:chOff x="1502229" y="2731167"/>
              <a:chExt cx="364384" cy="364384"/>
            </a:xfrm>
            <a:grpFill/>
          </p:grpSpPr>
          <p:sp>
            <p:nvSpPr>
              <p:cNvPr id="43" name="Rounded Rectangle 23">
                <a:extLst>
                  <a:ext uri="{FF2B5EF4-FFF2-40B4-BE49-F238E27FC236}">
                    <a16:creationId xmlns:a16="http://schemas.microsoft.com/office/drawing/2014/main" id="{BF14887C-1213-4F9D-F918-17C02C7DBF4E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ounded Rectangle 24">
                <a:extLst>
                  <a:ext uri="{FF2B5EF4-FFF2-40B4-BE49-F238E27FC236}">
                    <a16:creationId xmlns:a16="http://schemas.microsoft.com/office/drawing/2014/main" id="{91D103A3-D1E7-AE19-60D3-327CA7F61713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Donut 25">
              <a:extLst>
                <a:ext uri="{FF2B5EF4-FFF2-40B4-BE49-F238E27FC236}">
                  <a16:creationId xmlns:a16="http://schemas.microsoft.com/office/drawing/2014/main" id="{B65DA1D5-C008-A44F-1828-692AA69C4E62}"/>
                </a:ext>
              </a:extLst>
            </p:cNvPr>
            <p:cNvSpPr/>
            <p:nvPr/>
          </p:nvSpPr>
          <p:spPr>
            <a:xfrm rot="16200000" flipH="1">
              <a:off x="2204285" y="1433542"/>
              <a:ext cx="144834" cy="144834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26">
              <a:extLst>
                <a:ext uri="{FF2B5EF4-FFF2-40B4-BE49-F238E27FC236}">
                  <a16:creationId xmlns:a16="http://schemas.microsoft.com/office/drawing/2014/main" id="{B756480D-DF55-7D45-E0C0-7CEC1482D0DA}"/>
                </a:ext>
              </a:extLst>
            </p:cNvPr>
            <p:cNvGrpSpPr/>
            <p:nvPr/>
          </p:nvGrpSpPr>
          <p:grpSpPr>
            <a:xfrm rot="16200000" flipH="1">
              <a:off x="854816" y="1342186"/>
              <a:ext cx="236190" cy="236190"/>
              <a:chOff x="1502229" y="2731167"/>
              <a:chExt cx="364384" cy="364384"/>
            </a:xfrm>
            <a:grpFill/>
          </p:grpSpPr>
          <p:sp>
            <p:nvSpPr>
              <p:cNvPr id="41" name="Rounded Rectangle 28">
                <a:extLst>
                  <a:ext uri="{FF2B5EF4-FFF2-40B4-BE49-F238E27FC236}">
                    <a16:creationId xmlns:a16="http://schemas.microsoft.com/office/drawing/2014/main" id="{5C9994F8-DA04-2A6F-26CD-E4F5B92D8381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ounded Rectangle 29">
                <a:extLst>
                  <a:ext uri="{FF2B5EF4-FFF2-40B4-BE49-F238E27FC236}">
                    <a16:creationId xmlns:a16="http://schemas.microsoft.com/office/drawing/2014/main" id="{1A36B139-8ACF-2F37-0DAD-C34E6D8E267C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Donut 30">
              <a:extLst>
                <a:ext uri="{FF2B5EF4-FFF2-40B4-BE49-F238E27FC236}">
                  <a16:creationId xmlns:a16="http://schemas.microsoft.com/office/drawing/2014/main" id="{49783681-4982-D14A-BEE5-152E73DF5C00}"/>
                </a:ext>
              </a:extLst>
            </p:cNvPr>
            <p:cNvSpPr/>
            <p:nvPr/>
          </p:nvSpPr>
          <p:spPr>
            <a:xfrm rot="16200000" flipH="1">
              <a:off x="3739574" y="1084094"/>
              <a:ext cx="144834" cy="144834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onut 31">
              <a:extLst>
                <a:ext uri="{FF2B5EF4-FFF2-40B4-BE49-F238E27FC236}">
                  <a16:creationId xmlns:a16="http://schemas.microsoft.com/office/drawing/2014/main" id="{F2B8BC6C-6679-B241-A04B-9E9187993546}"/>
                </a:ext>
              </a:extLst>
            </p:cNvPr>
            <p:cNvSpPr/>
            <p:nvPr/>
          </p:nvSpPr>
          <p:spPr>
            <a:xfrm rot="16200000" flipH="1">
              <a:off x="1992920" y="728048"/>
              <a:ext cx="279247" cy="279247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2">
              <a:extLst>
                <a:ext uri="{FF2B5EF4-FFF2-40B4-BE49-F238E27FC236}">
                  <a16:creationId xmlns:a16="http://schemas.microsoft.com/office/drawing/2014/main" id="{01EA1713-F8D2-9F36-F05F-B428934CFB15}"/>
                </a:ext>
              </a:extLst>
            </p:cNvPr>
            <p:cNvGrpSpPr/>
            <p:nvPr/>
          </p:nvGrpSpPr>
          <p:grpSpPr>
            <a:xfrm rot="16200000" flipH="1">
              <a:off x="4427951" y="2159298"/>
              <a:ext cx="139664" cy="139664"/>
              <a:chOff x="1502229" y="2731167"/>
              <a:chExt cx="364384" cy="364384"/>
            </a:xfrm>
            <a:grpFill/>
          </p:grpSpPr>
          <p:sp>
            <p:nvSpPr>
              <p:cNvPr id="39" name="Rounded Rectangle 33">
                <a:extLst>
                  <a:ext uri="{FF2B5EF4-FFF2-40B4-BE49-F238E27FC236}">
                    <a16:creationId xmlns:a16="http://schemas.microsoft.com/office/drawing/2014/main" id="{B0B33449-BBE8-AE2C-E08D-6FBFC955715D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ounded Rectangle 34">
                <a:extLst>
                  <a:ext uri="{FF2B5EF4-FFF2-40B4-BE49-F238E27FC236}">
                    <a16:creationId xmlns:a16="http://schemas.microsoft.com/office/drawing/2014/main" id="{87EDB15F-3553-B06B-746F-538402504893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Donut 35">
              <a:extLst>
                <a:ext uri="{FF2B5EF4-FFF2-40B4-BE49-F238E27FC236}">
                  <a16:creationId xmlns:a16="http://schemas.microsoft.com/office/drawing/2014/main" id="{957EDC66-DE3D-0D2E-615A-EDF5B1F8B37F}"/>
                </a:ext>
              </a:extLst>
            </p:cNvPr>
            <p:cNvSpPr/>
            <p:nvPr/>
          </p:nvSpPr>
          <p:spPr>
            <a:xfrm rot="16200000" flipH="1">
              <a:off x="2546968" y="305598"/>
              <a:ext cx="144834" cy="144834"/>
            </a:xfrm>
            <a:prstGeom prst="donut">
              <a:avLst>
                <a:gd name="adj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426FB478-5DD3-2C29-D783-BC0C67773E43}"/>
                </a:ext>
              </a:extLst>
            </p:cNvPr>
            <p:cNvGrpSpPr/>
            <p:nvPr/>
          </p:nvGrpSpPr>
          <p:grpSpPr>
            <a:xfrm rot="16200000" flipH="1">
              <a:off x="1468408" y="607414"/>
              <a:ext cx="139664" cy="139664"/>
              <a:chOff x="1502229" y="2731167"/>
              <a:chExt cx="364384" cy="364384"/>
            </a:xfrm>
            <a:grpFill/>
          </p:grpSpPr>
          <p:sp>
            <p:nvSpPr>
              <p:cNvPr id="37" name="Rounded Rectangle 37">
                <a:extLst>
                  <a:ext uri="{FF2B5EF4-FFF2-40B4-BE49-F238E27FC236}">
                    <a16:creationId xmlns:a16="http://schemas.microsoft.com/office/drawing/2014/main" id="{E648643A-1FB9-F838-D139-ECA11929A43B}"/>
                  </a:ext>
                </a:extLst>
              </p:cNvPr>
              <p:cNvSpPr/>
              <p:nvPr/>
            </p:nvSpPr>
            <p:spPr>
              <a:xfrm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ounded Rectangle 38">
                <a:extLst>
                  <a:ext uri="{FF2B5EF4-FFF2-40B4-BE49-F238E27FC236}">
                    <a16:creationId xmlns:a16="http://schemas.microsoft.com/office/drawing/2014/main" id="{B388099D-8ED9-E27B-8F82-2B390D163C6C}"/>
                  </a:ext>
                </a:extLst>
              </p:cNvPr>
              <p:cNvSpPr/>
              <p:nvPr/>
            </p:nvSpPr>
            <p:spPr>
              <a:xfrm rot="16200000">
                <a:off x="1643169" y="2731167"/>
                <a:ext cx="82503" cy="36438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5" name="Imagen 44">
            <a:extLst>
              <a:ext uri="{FF2B5EF4-FFF2-40B4-BE49-F238E27FC236}">
                <a16:creationId xmlns:a16="http://schemas.microsoft.com/office/drawing/2014/main" id="{C2CB44BC-CDAD-3BB7-E664-A02613081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80" y="6088665"/>
            <a:ext cx="2427936" cy="527812"/>
          </a:xfrm>
          <a:prstGeom prst="rect">
            <a:avLst/>
          </a:prstGeom>
        </p:spPr>
      </p:pic>
      <p:sp>
        <p:nvSpPr>
          <p:cNvPr id="52" name="Google Shape;214;p44">
            <a:extLst>
              <a:ext uri="{FF2B5EF4-FFF2-40B4-BE49-F238E27FC236}">
                <a16:creationId xmlns:a16="http://schemas.microsoft.com/office/drawing/2014/main" id="{9271C6C0-E069-1A16-7E52-2396DD3F0E6D}"/>
              </a:ext>
            </a:extLst>
          </p:cNvPr>
          <p:cNvSpPr/>
          <p:nvPr/>
        </p:nvSpPr>
        <p:spPr>
          <a:xfrm>
            <a:off x="-1" y="2544827"/>
            <a:ext cx="4096797" cy="4313173"/>
          </a:xfrm>
          <a:custGeom>
            <a:avLst/>
            <a:gdLst/>
            <a:ahLst/>
            <a:cxnLst/>
            <a:rect l="l" t="t" r="r" b="b"/>
            <a:pathLst>
              <a:path w="6419850" h="6858000" extrusionOk="0">
                <a:moveTo>
                  <a:pt x="6132234" y="0"/>
                </a:moveTo>
                <a:lnTo>
                  <a:pt x="6419850" y="0"/>
                </a:lnTo>
                <a:lnTo>
                  <a:pt x="641985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1885000" y="6857999"/>
                </a:lnTo>
                <a:lnTo>
                  <a:pt x="1904087" y="6717589"/>
                </a:lnTo>
                <a:cubicBezTo>
                  <a:pt x="2217809" y="4798245"/>
                  <a:pt x="3991345" y="3327951"/>
                  <a:pt x="6132234" y="3327951"/>
                </a:cubicBezTo>
                <a:close/>
                <a:moveTo>
                  <a:pt x="0" y="0"/>
                </a:moveTo>
                <a:lnTo>
                  <a:pt x="5551427" y="0"/>
                </a:lnTo>
                <a:lnTo>
                  <a:pt x="5220320" y="28438"/>
                </a:lnTo>
                <a:cubicBezTo>
                  <a:pt x="3127277" y="268641"/>
                  <a:pt x="1294326" y="1325279"/>
                  <a:pt x="74262" y="2858455"/>
                </a:cubicBezTo>
                <a:lnTo>
                  <a:pt x="0" y="295624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C5A0FD3E-1DAC-573C-959D-21F2747D6E47}"/>
              </a:ext>
            </a:extLst>
          </p:cNvPr>
          <p:cNvSpPr txBox="1"/>
          <p:nvPr/>
        </p:nvSpPr>
        <p:spPr>
          <a:xfrm>
            <a:off x="1020853" y="711044"/>
            <a:ext cx="2653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IVC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E9C699-77C8-32E9-3370-75A8529FE09A}"/>
              </a:ext>
            </a:extLst>
          </p:cNvPr>
          <p:cNvSpPr txBox="1">
            <a:spLocks/>
          </p:cNvSpPr>
          <p:nvPr/>
        </p:nvSpPr>
        <p:spPr>
          <a:xfrm>
            <a:off x="1041076" y="1587069"/>
            <a:ext cx="3268375" cy="304626"/>
          </a:xfrm>
          <a:prstGeom prst="rect">
            <a:avLst/>
          </a:prstGeom>
        </p:spPr>
        <p:txBody>
          <a:bodyPr lIns="91440" tIns="45720" rIns="91440" bIns="4572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FF0000"/>
                </a:solidFill>
                <a:latin typeface="Arial Black"/>
                <a:cs typeface="Arial Black" panose="020B0604020202020204" pitchFamily="34" charset="0"/>
              </a:rPr>
              <a:t>Etapa uno - Preliminar</a:t>
            </a:r>
            <a:endParaRPr lang="es-ES_tradnl" sz="20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896BEA-3086-E3DB-CCB2-B83A3B291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7" t="15510" r="38185" b="2600"/>
          <a:stretch/>
        </p:blipFill>
        <p:spPr>
          <a:xfrm>
            <a:off x="1" y="2565069"/>
            <a:ext cx="4096797" cy="4292931"/>
          </a:xfrm>
          <a:prstGeom prst="rect">
            <a:avLst/>
          </a:prstGeom>
        </p:spPr>
      </p:pic>
      <p:sp>
        <p:nvSpPr>
          <p:cNvPr id="5" name="Google Shape;214;p44">
            <a:extLst>
              <a:ext uri="{FF2B5EF4-FFF2-40B4-BE49-F238E27FC236}">
                <a16:creationId xmlns:a16="http://schemas.microsoft.com/office/drawing/2014/main" id="{87DCA368-F1C7-BC60-9AF9-B230910F8502}"/>
              </a:ext>
            </a:extLst>
          </p:cNvPr>
          <p:cNvSpPr/>
          <p:nvPr/>
        </p:nvSpPr>
        <p:spPr>
          <a:xfrm>
            <a:off x="0" y="2544827"/>
            <a:ext cx="4096797" cy="4313173"/>
          </a:xfrm>
          <a:custGeom>
            <a:avLst/>
            <a:gdLst/>
            <a:ahLst/>
            <a:cxnLst/>
            <a:rect l="l" t="t" r="r" b="b"/>
            <a:pathLst>
              <a:path w="6419850" h="6858000" extrusionOk="0">
                <a:moveTo>
                  <a:pt x="6132234" y="0"/>
                </a:moveTo>
                <a:lnTo>
                  <a:pt x="6419850" y="0"/>
                </a:lnTo>
                <a:lnTo>
                  <a:pt x="641985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1885000" y="6857999"/>
                </a:lnTo>
                <a:lnTo>
                  <a:pt x="1904087" y="6717589"/>
                </a:lnTo>
                <a:cubicBezTo>
                  <a:pt x="2217809" y="4798245"/>
                  <a:pt x="3991345" y="3327951"/>
                  <a:pt x="6132234" y="3327951"/>
                </a:cubicBezTo>
                <a:close/>
                <a:moveTo>
                  <a:pt x="0" y="0"/>
                </a:moveTo>
                <a:lnTo>
                  <a:pt x="5551427" y="0"/>
                </a:lnTo>
                <a:lnTo>
                  <a:pt x="5220320" y="28438"/>
                </a:lnTo>
                <a:cubicBezTo>
                  <a:pt x="3127277" y="268641"/>
                  <a:pt x="1294326" y="1325279"/>
                  <a:pt x="74262" y="2858455"/>
                </a:cubicBezTo>
                <a:lnTo>
                  <a:pt x="0" y="295624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Box 63">
            <a:extLst>
              <a:ext uri="{FF2B5EF4-FFF2-40B4-BE49-F238E27FC236}">
                <a16:creationId xmlns:a16="http://schemas.microsoft.com/office/drawing/2014/main" id="{6350055D-6E8A-B6D2-4F04-E067A9870BE0}"/>
              </a:ext>
            </a:extLst>
          </p:cNvPr>
          <p:cNvSpPr txBox="1"/>
          <p:nvPr/>
        </p:nvSpPr>
        <p:spPr>
          <a:xfrm>
            <a:off x="4994365" y="3812945"/>
            <a:ext cx="5538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CO" b="1" dirty="0">
                <a:solidFill>
                  <a:srgbClr val="B127A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43</a:t>
            </a:r>
            <a:r>
              <a:rPr lang="es-CO" b="1" dirty="0">
                <a:solidFill>
                  <a:srgbClr val="954C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Radicados en la Oficina Jurídica.</a:t>
            </a:r>
            <a:endParaRPr lang="es-CO" sz="1600" b="1" dirty="0">
              <a:solidFill>
                <a:srgbClr val="02937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endParaRPr lang="es-CO" sz="1400" b="1" dirty="0">
              <a:solidFill>
                <a:srgbClr val="02937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3">
            <a:extLst>
              <a:ext uri="{FF2B5EF4-FFF2-40B4-BE49-F238E27FC236}">
                <a16:creationId xmlns:a16="http://schemas.microsoft.com/office/drawing/2014/main" id="{22F54FA6-F157-92A5-6D63-90ADA566806A}"/>
              </a:ext>
            </a:extLst>
          </p:cNvPr>
          <p:cNvSpPr txBox="1"/>
          <p:nvPr/>
        </p:nvSpPr>
        <p:spPr>
          <a:xfrm>
            <a:off x="5124312" y="4167395"/>
            <a:ext cx="61952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solidFill>
                  <a:srgbClr val="B127A8"/>
                </a:solidFill>
                <a:latin typeface="Arial"/>
                <a:ea typeface="Calibri" panose="020F0502020204030204" pitchFamily="34" charset="0"/>
                <a:cs typeface="Arial"/>
              </a:rPr>
              <a:t>9</a:t>
            </a:r>
            <a:r>
              <a:rPr lang="es-CO" b="1" dirty="0">
                <a:solidFill>
                  <a:srgbClr val="954C95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es-CO" dirty="0">
                <a:latin typeface="Arial"/>
                <a:ea typeface="Calibri" panose="020F0502020204030204" pitchFamily="34" charset="0"/>
                <a:cs typeface="Arial"/>
              </a:rPr>
              <a:t>culminando últimas diligencias previo al informe</a:t>
            </a:r>
            <a:r>
              <a:rPr lang="es-CO" sz="1600" dirty="0">
                <a:latin typeface="Arial"/>
                <a:ea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551FC234-AB69-7F9A-4D34-D96BD9D70A75}"/>
              </a:ext>
            </a:extLst>
          </p:cNvPr>
          <p:cNvSpPr/>
          <p:nvPr/>
        </p:nvSpPr>
        <p:spPr>
          <a:xfrm>
            <a:off x="2499144" y="3555306"/>
            <a:ext cx="2325570" cy="1536192"/>
          </a:xfrm>
          <a:prstGeom prst="roundRect">
            <a:avLst/>
          </a:prstGeom>
          <a:solidFill>
            <a:srgbClr val="B12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1D4D6157-E3A3-E2FE-E7CA-DF39E56761BC}"/>
              </a:ext>
            </a:extLst>
          </p:cNvPr>
          <p:cNvSpPr/>
          <p:nvPr/>
        </p:nvSpPr>
        <p:spPr>
          <a:xfrm>
            <a:off x="2508288" y="5256090"/>
            <a:ext cx="2325570" cy="1536192"/>
          </a:xfrm>
          <a:prstGeom prst="roundRect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AA12C02-EBA2-6073-3ECB-179170CFE838}"/>
              </a:ext>
            </a:extLst>
          </p:cNvPr>
          <p:cNvSpPr txBox="1"/>
          <p:nvPr/>
        </p:nvSpPr>
        <p:spPr>
          <a:xfrm>
            <a:off x="2463140" y="3761400"/>
            <a:ext cx="23501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Incumplimiento Ley Comunal y Conflicto Organizativo</a:t>
            </a:r>
          </a:p>
          <a:p>
            <a:pPr algn="ctr"/>
            <a:r>
              <a:rPr lang="es-ES_tradn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246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23851B-9910-507F-5327-E06F7BC78018}"/>
              </a:ext>
            </a:extLst>
          </p:cNvPr>
          <p:cNvSpPr txBox="1"/>
          <p:nvPr/>
        </p:nvSpPr>
        <p:spPr>
          <a:xfrm>
            <a:off x="2489671" y="5678921"/>
            <a:ext cx="2350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 en liquidación</a:t>
            </a:r>
          </a:p>
          <a:p>
            <a:pPr algn="ctr"/>
            <a:r>
              <a:rPr lang="es-ES_tradn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</a:p>
        </p:txBody>
      </p:sp>
      <p:sp>
        <p:nvSpPr>
          <p:cNvPr id="15" name="TextBox 63">
            <a:extLst>
              <a:ext uri="{FF2B5EF4-FFF2-40B4-BE49-F238E27FC236}">
                <a16:creationId xmlns:a16="http://schemas.microsoft.com/office/drawing/2014/main" id="{0C206909-F06A-B2AB-243D-32D040F788F7}"/>
              </a:ext>
            </a:extLst>
          </p:cNvPr>
          <p:cNvSpPr txBox="1"/>
          <p:nvPr/>
        </p:nvSpPr>
        <p:spPr>
          <a:xfrm>
            <a:off x="5376420" y="5790047"/>
            <a:ext cx="4311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CO" sz="2000" dirty="0">
                <a:latin typeface="Arial"/>
                <a:ea typeface="Calibri" panose="020F0502020204030204" pitchFamily="34" charset="0"/>
                <a:cs typeface="Arial"/>
              </a:rPr>
              <a:t>Resolución 102 de 2018</a:t>
            </a:r>
            <a:r>
              <a:rPr lang="es-CO" sz="2000" b="1" dirty="0">
                <a:solidFill>
                  <a:srgbClr val="FF585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CO" sz="4000" b="1" dirty="0">
              <a:solidFill>
                <a:srgbClr val="02937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07EBD19-7C57-B7F1-A12D-EA0566FCC0FE}"/>
              </a:ext>
            </a:extLst>
          </p:cNvPr>
          <p:cNvCxnSpPr>
            <a:cxnSpLocks/>
          </p:cNvCxnSpPr>
          <p:nvPr/>
        </p:nvCxnSpPr>
        <p:spPr>
          <a:xfrm>
            <a:off x="5099772" y="2732183"/>
            <a:ext cx="5145915" cy="0"/>
          </a:xfrm>
          <a:prstGeom prst="line">
            <a:avLst/>
          </a:prstGeom>
          <a:ln w="762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EBEE77-7259-5D48-2105-7CBEB92EAE6B}"/>
              </a:ext>
            </a:extLst>
          </p:cNvPr>
          <p:cNvSpPr txBox="1"/>
          <p:nvPr/>
        </p:nvSpPr>
        <p:spPr>
          <a:xfrm>
            <a:off x="5764482" y="1899382"/>
            <a:ext cx="352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preliminar</a:t>
            </a:r>
          </a:p>
          <a:p>
            <a:pPr algn="ctr"/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Redujimos a No + de 3 meses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D208B82-9000-B665-17E2-99345374D26A}"/>
              </a:ext>
            </a:extLst>
          </p:cNvPr>
          <p:cNvSpPr txBox="1"/>
          <p:nvPr/>
        </p:nvSpPr>
        <p:spPr>
          <a:xfrm>
            <a:off x="4197768" y="2926605"/>
            <a:ext cx="2159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50" dirty="0">
                <a:latin typeface="Arial" panose="020B0604020202020204" pitchFamily="34" charset="0"/>
                <a:cs typeface="Arial" panose="020B0604020202020204" pitchFamily="34" charset="0"/>
              </a:rPr>
              <a:t>Recepción queja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6C521C4-954F-FEE2-E5B0-6D070CE8FA51}"/>
              </a:ext>
            </a:extLst>
          </p:cNvPr>
          <p:cNvSpPr txBox="1"/>
          <p:nvPr/>
        </p:nvSpPr>
        <p:spPr>
          <a:xfrm>
            <a:off x="7325039" y="2924916"/>
            <a:ext cx="1710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50" dirty="0">
                <a:latin typeface="Arial" panose="020B0604020202020204" pitchFamily="34" charset="0"/>
                <a:cs typeface="Arial" panose="020B0604020202020204" pitchFamily="34" charset="0"/>
              </a:rPr>
              <a:t>Acciones preventivas o de fortalecimiento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BBBEB0F-16A5-D3EC-6452-59EBD18817E7}"/>
              </a:ext>
            </a:extLst>
          </p:cNvPr>
          <p:cNvSpPr txBox="1"/>
          <p:nvPr/>
        </p:nvSpPr>
        <p:spPr>
          <a:xfrm>
            <a:off x="9184735" y="2860221"/>
            <a:ext cx="134861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50" dirty="0">
                <a:latin typeface="Arial" panose="020B0604020202020204" pitchFamily="34" charset="0"/>
                <a:cs typeface="Arial" panose="020B0604020202020204" pitchFamily="34" charset="0"/>
              </a:rPr>
              <a:t>Informe de cierre o tránsito a sancionatorio</a:t>
            </a: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2685A4F1-870D-A1A3-BBD6-9B4C7375D1CB}"/>
              </a:ext>
            </a:extLst>
          </p:cNvPr>
          <p:cNvCxnSpPr/>
          <p:nvPr/>
        </p:nvCxnSpPr>
        <p:spPr>
          <a:xfrm>
            <a:off x="5099772" y="2542991"/>
            <a:ext cx="0" cy="36362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756875A1-CA41-92DF-8A4F-07E1503AE114}"/>
              </a:ext>
            </a:extLst>
          </p:cNvPr>
          <p:cNvCxnSpPr>
            <a:cxnSpLocks/>
          </p:cNvCxnSpPr>
          <p:nvPr/>
        </p:nvCxnSpPr>
        <p:spPr>
          <a:xfrm>
            <a:off x="8180123" y="2580714"/>
            <a:ext cx="1635" cy="31654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1CDE7473-5CC3-C43A-E191-60E2F3C73F08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9854453" y="2585027"/>
            <a:ext cx="4588" cy="27519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uadroTexto 67">
            <a:extLst>
              <a:ext uri="{FF2B5EF4-FFF2-40B4-BE49-F238E27FC236}">
                <a16:creationId xmlns:a16="http://schemas.microsoft.com/office/drawing/2014/main" id="{CB7D2955-6372-9F78-237C-4450C2A95560}"/>
              </a:ext>
            </a:extLst>
          </p:cNvPr>
          <p:cNvSpPr txBox="1"/>
          <p:nvPr/>
        </p:nvSpPr>
        <p:spPr>
          <a:xfrm>
            <a:off x="4885041" y="4492265"/>
            <a:ext cx="6409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solidFill>
                  <a:srgbClr val="B127A8"/>
                </a:solidFill>
                <a:latin typeface="Arial"/>
                <a:ea typeface="Calibri" panose="020F0502020204030204" pitchFamily="34" charset="0"/>
                <a:cs typeface="Arial"/>
              </a:rPr>
              <a:t>194</a:t>
            </a:r>
            <a:r>
              <a:rPr lang="es-CO" sz="1800" dirty="0">
                <a:latin typeface="Arial"/>
                <a:ea typeface="Calibri" panose="020F0502020204030204" pitchFamily="34" charset="0"/>
                <a:cs typeface="Arial"/>
              </a:rPr>
              <a:t> por incumplimiento de elecciones o no ánimo asociativo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134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ircle: Hollow 62">
            <a:extLst>
              <a:ext uri="{FF2B5EF4-FFF2-40B4-BE49-F238E27FC236}">
                <a16:creationId xmlns:a16="http://schemas.microsoft.com/office/drawing/2014/main" id="{48F0DEB4-9F96-B2BE-C35D-67F378E0DB00}"/>
              </a:ext>
            </a:extLst>
          </p:cNvPr>
          <p:cNvSpPr/>
          <p:nvPr/>
        </p:nvSpPr>
        <p:spPr>
          <a:xfrm>
            <a:off x="-970483" y="5579496"/>
            <a:ext cx="2053298" cy="2053298"/>
          </a:xfrm>
          <a:prstGeom prst="donut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7D192676-5D28-6E34-A9B8-CEA1326573B4}"/>
              </a:ext>
            </a:extLst>
          </p:cNvPr>
          <p:cNvSpPr txBox="1"/>
          <p:nvPr/>
        </p:nvSpPr>
        <p:spPr>
          <a:xfrm>
            <a:off x="7266774" y="647312"/>
            <a:ext cx="2653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IVC</a:t>
            </a:r>
          </a:p>
        </p:txBody>
      </p:sp>
      <p:pic>
        <p:nvPicPr>
          <p:cNvPr id="3" name="Imagen 2" descr="Un par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45F3CA09-5DF5-56DF-0DD4-6E7E56D8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7" y="-326040"/>
            <a:ext cx="7226300" cy="3086100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63C4E3F2-1AC1-600E-38F5-89B83164E324}"/>
              </a:ext>
            </a:extLst>
          </p:cNvPr>
          <p:cNvSpPr/>
          <p:nvPr/>
        </p:nvSpPr>
        <p:spPr>
          <a:xfrm>
            <a:off x="220230" y="2402746"/>
            <a:ext cx="2740778" cy="2053295"/>
          </a:xfrm>
          <a:prstGeom prst="roundRect">
            <a:avLst/>
          </a:prstGeom>
          <a:solidFill>
            <a:srgbClr val="954C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D80AC9F8-695B-3BEC-1435-B8C5D0D4AD46}"/>
              </a:ext>
            </a:extLst>
          </p:cNvPr>
          <p:cNvSpPr/>
          <p:nvPr/>
        </p:nvSpPr>
        <p:spPr>
          <a:xfrm>
            <a:off x="220230" y="3927905"/>
            <a:ext cx="2740778" cy="172556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9878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DC81DC1-EE94-A6D8-A766-53A264696EAA}"/>
              </a:ext>
            </a:extLst>
          </p:cNvPr>
          <p:cNvSpPr txBox="1"/>
          <p:nvPr/>
        </p:nvSpPr>
        <p:spPr>
          <a:xfrm>
            <a:off x="415524" y="2547186"/>
            <a:ext cx="23501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procesos sancionatorios adelantados sobre organizaciones comunales </a:t>
            </a:r>
            <a:r>
              <a:rPr lang="es-ES_tradn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recibidos en enero de 2020</a:t>
            </a: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4667E775-56E1-73A6-01B2-6E399743CAD9}"/>
              </a:ext>
            </a:extLst>
          </p:cNvPr>
          <p:cNvSpPr txBox="1"/>
          <p:nvPr/>
        </p:nvSpPr>
        <p:spPr>
          <a:xfrm>
            <a:off x="154714" y="3895068"/>
            <a:ext cx="28718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s-CO" sz="1400" b="1" dirty="0">
              <a:solidFill>
                <a:srgbClr val="954C9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CO" sz="3600" b="1" dirty="0">
                <a:solidFill>
                  <a:srgbClr val="FF585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99</a:t>
            </a:r>
            <a:r>
              <a:rPr lang="es-CO" sz="3600" b="1" dirty="0">
                <a:solidFill>
                  <a:srgbClr val="954C9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Procesos administrativos sancionatorios.</a:t>
            </a:r>
            <a:endParaRPr lang="es-CO" b="1" dirty="0">
              <a:solidFill>
                <a:srgbClr val="02937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endParaRPr lang="es-CO" sz="1400" b="1" dirty="0">
              <a:solidFill>
                <a:srgbClr val="02937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DF6EADE4-2743-FDED-1943-71C19717F106}"/>
              </a:ext>
            </a:extLst>
          </p:cNvPr>
          <p:cNvSpPr/>
          <p:nvPr/>
        </p:nvSpPr>
        <p:spPr>
          <a:xfrm>
            <a:off x="-528452" y="-712091"/>
            <a:ext cx="9417132" cy="688769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7" name="Group 8">
            <a:extLst>
              <a:ext uri="{FF2B5EF4-FFF2-40B4-BE49-F238E27FC236}">
                <a16:creationId xmlns:a16="http://schemas.microsoft.com/office/drawing/2014/main" id="{50E86BF5-E9EF-FF99-EE1F-44D0BAA7751B}"/>
              </a:ext>
            </a:extLst>
          </p:cNvPr>
          <p:cNvGrpSpPr/>
          <p:nvPr/>
        </p:nvGrpSpPr>
        <p:grpSpPr>
          <a:xfrm rot="16200000">
            <a:off x="11128538" y="687290"/>
            <a:ext cx="567300" cy="1155306"/>
            <a:chOff x="556739" y="546649"/>
            <a:chExt cx="567300" cy="1155306"/>
          </a:xfrm>
          <a:solidFill>
            <a:srgbClr val="FF5851"/>
          </a:solidFill>
        </p:grpSpPr>
        <p:grpSp>
          <p:nvGrpSpPr>
            <p:cNvPr id="88" name="Group 9">
              <a:extLst>
                <a:ext uri="{FF2B5EF4-FFF2-40B4-BE49-F238E27FC236}">
                  <a16:creationId xmlns:a16="http://schemas.microsoft.com/office/drawing/2014/main" id="{DF79F788-7FAB-A952-CBE7-C612F2FD0B20}"/>
                </a:ext>
              </a:extLst>
            </p:cNvPr>
            <p:cNvGrpSpPr/>
            <p:nvPr/>
          </p:nvGrpSpPr>
          <p:grpSpPr>
            <a:xfrm>
              <a:off x="556739" y="54664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24" name="Oval 45">
                <a:extLst>
                  <a:ext uri="{FF2B5EF4-FFF2-40B4-BE49-F238E27FC236}">
                    <a16:creationId xmlns:a16="http://schemas.microsoft.com/office/drawing/2014/main" id="{B26233D2-37F7-8093-A938-3CEAFECEAEA2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5" name="Oval 46">
                <a:extLst>
                  <a:ext uri="{FF2B5EF4-FFF2-40B4-BE49-F238E27FC236}">
                    <a16:creationId xmlns:a16="http://schemas.microsoft.com/office/drawing/2014/main" id="{B6C0B316-862D-DD11-F326-4A06A73665F5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6" name="Oval 47">
                <a:extLst>
                  <a:ext uri="{FF2B5EF4-FFF2-40B4-BE49-F238E27FC236}">
                    <a16:creationId xmlns:a16="http://schemas.microsoft.com/office/drawing/2014/main" id="{4958DA9E-3A01-2FBF-3B17-92AE1D769CB8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7" name="Oval 48">
                <a:extLst>
                  <a:ext uri="{FF2B5EF4-FFF2-40B4-BE49-F238E27FC236}">
                    <a16:creationId xmlns:a16="http://schemas.microsoft.com/office/drawing/2014/main" id="{E5F3FA92-7B00-3177-6118-608F11B92F53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89" name="Group 10">
              <a:extLst>
                <a:ext uri="{FF2B5EF4-FFF2-40B4-BE49-F238E27FC236}">
                  <a16:creationId xmlns:a16="http://schemas.microsoft.com/office/drawing/2014/main" id="{45A74B47-426E-54AB-580B-677412C08B5B}"/>
                </a:ext>
              </a:extLst>
            </p:cNvPr>
            <p:cNvGrpSpPr/>
            <p:nvPr/>
          </p:nvGrpSpPr>
          <p:grpSpPr>
            <a:xfrm>
              <a:off x="556739" y="70140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20" name="Oval 41">
                <a:extLst>
                  <a:ext uri="{FF2B5EF4-FFF2-40B4-BE49-F238E27FC236}">
                    <a16:creationId xmlns:a16="http://schemas.microsoft.com/office/drawing/2014/main" id="{73131384-2361-237B-A651-B8D2B467AC4B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1" name="Oval 42">
                <a:extLst>
                  <a:ext uri="{FF2B5EF4-FFF2-40B4-BE49-F238E27FC236}">
                    <a16:creationId xmlns:a16="http://schemas.microsoft.com/office/drawing/2014/main" id="{91220B15-449E-5B58-A002-2C03E1A70E2F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2" name="Oval 43">
                <a:extLst>
                  <a:ext uri="{FF2B5EF4-FFF2-40B4-BE49-F238E27FC236}">
                    <a16:creationId xmlns:a16="http://schemas.microsoft.com/office/drawing/2014/main" id="{C4DFD7AC-296A-C78D-EB5E-6B23835C7335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3" name="Oval 44">
                <a:extLst>
                  <a:ext uri="{FF2B5EF4-FFF2-40B4-BE49-F238E27FC236}">
                    <a16:creationId xmlns:a16="http://schemas.microsoft.com/office/drawing/2014/main" id="{1354EA26-9A95-1021-D75D-309A2A68AE72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0" name="Group 11">
              <a:extLst>
                <a:ext uri="{FF2B5EF4-FFF2-40B4-BE49-F238E27FC236}">
                  <a16:creationId xmlns:a16="http://schemas.microsoft.com/office/drawing/2014/main" id="{5E9ACC15-7999-6CF1-78FC-4D445D127C05}"/>
                </a:ext>
              </a:extLst>
            </p:cNvPr>
            <p:cNvGrpSpPr/>
            <p:nvPr/>
          </p:nvGrpSpPr>
          <p:grpSpPr>
            <a:xfrm>
              <a:off x="556739" y="85616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16" name="Oval 37">
                <a:extLst>
                  <a:ext uri="{FF2B5EF4-FFF2-40B4-BE49-F238E27FC236}">
                    <a16:creationId xmlns:a16="http://schemas.microsoft.com/office/drawing/2014/main" id="{386052E7-7DE9-A697-F05D-17156BDC6AEB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7" name="Oval 38">
                <a:extLst>
                  <a:ext uri="{FF2B5EF4-FFF2-40B4-BE49-F238E27FC236}">
                    <a16:creationId xmlns:a16="http://schemas.microsoft.com/office/drawing/2014/main" id="{A4EE839A-613E-8F59-859D-B92114788FF6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8" name="Oval 39">
                <a:extLst>
                  <a:ext uri="{FF2B5EF4-FFF2-40B4-BE49-F238E27FC236}">
                    <a16:creationId xmlns:a16="http://schemas.microsoft.com/office/drawing/2014/main" id="{21A07534-B382-94E1-B373-F8E7B1B87CC0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9" name="Oval 40">
                <a:extLst>
                  <a:ext uri="{FF2B5EF4-FFF2-40B4-BE49-F238E27FC236}">
                    <a16:creationId xmlns:a16="http://schemas.microsoft.com/office/drawing/2014/main" id="{C583622F-5516-F867-66D1-AF0B52AD9396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1" name="Group 12">
              <a:extLst>
                <a:ext uri="{FF2B5EF4-FFF2-40B4-BE49-F238E27FC236}">
                  <a16:creationId xmlns:a16="http://schemas.microsoft.com/office/drawing/2014/main" id="{D4B050D4-8600-01A3-156A-628E31E9603A}"/>
                </a:ext>
              </a:extLst>
            </p:cNvPr>
            <p:cNvGrpSpPr/>
            <p:nvPr/>
          </p:nvGrpSpPr>
          <p:grpSpPr>
            <a:xfrm>
              <a:off x="556739" y="1010923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12" name="Oval 33">
                <a:extLst>
                  <a:ext uri="{FF2B5EF4-FFF2-40B4-BE49-F238E27FC236}">
                    <a16:creationId xmlns:a16="http://schemas.microsoft.com/office/drawing/2014/main" id="{ECA5353E-303E-A576-1627-9057B343845B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3" name="Oval 34">
                <a:extLst>
                  <a:ext uri="{FF2B5EF4-FFF2-40B4-BE49-F238E27FC236}">
                    <a16:creationId xmlns:a16="http://schemas.microsoft.com/office/drawing/2014/main" id="{91D2DE23-5D7E-F5CD-2918-E72FCC58D991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4" name="Oval 35">
                <a:extLst>
                  <a:ext uri="{FF2B5EF4-FFF2-40B4-BE49-F238E27FC236}">
                    <a16:creationId xmlns:a16="http://schemas.microsoft.com/office/drawing/2014/main" id="{3D5A1148-B226-10F4-63B6-78614D72F64B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5" name="Oval 36">
                <a:extLst>
                  <a:ext uri="{FF2B5EF4-FFF2-40B4-BE49-F238E27FC236}">
                    <a16:creationId xmlns:a16="http://schemas.microsoft.com/office/drawing/2014/main" id="{8C6DE4F1-E24C-C1F0-ECBC-88AB271E051E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2" name="Group 13">
              <a:extLst>
                <a:ext uri="{FF2B5EF4-FFF2-40B4-BE49-F238E27FC236}">
                  <a16:creationId xmlns:a16="http://schemas.microsoft.com/office/drawing/2014/main" id="{BF1AD066-878E-1DB6-71E4-C7BB9CB17300}"/>
                </a:ext>
              </a:extLst>
            </p:cNvPr>
            <p:cNvGrpSpPr/>
            <p:nvPr/>
          </p:nvGrpSpPr>
          <p:grpSpPr>
            <a:xfrm>
              <a:off x="556739" y="1165681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08" name="Oval 29">
                <a:extLst>
                  <a:ext uri="{FF2B5EF4-FFF2-40B4-BE49-F238E27FC236}">
                    <a16:creationId xmlns:a16="http://schemas.microsoft.com/office/drawing/2014/main" id="{8F9EBF56-EE5F-F209-25AC-2E36049B124F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9" name="Oval 30">
                <a:extLst>
                  <a:ext uri="{FF2B5EF4-FFF2-40B4-BE49-F238E27FC236}">
                    <a16:creationId xmlns:a16="http://schemas.microsoft.com/office/drawing/2014/main" id="{CDE4C1B9-6A0A-60E6-3E8C-3F6396B99C12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0" name="Oval 31">
                <a:extLst>
                  <a:ext uri="{FF2B5EF4-FFF2-40B4-BE49-F238E27FC236}">
                    <a16:creationId xmlns:a16="http://schemas.microsoft.com/office/drawing/2014/main" id="{A3954F66-BC5C-3C4A-51AA-6D78AAE75EA2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1" name="Oval 32">
                <a:extLst>
                  <a:ext uri="{FF2B5EF4-FFF2-40B4-BE49-F238E27FC236}">
                    <a16:creationId xmlns:a16="http://schemas.microsoft.com/office/drawing/2014/main" id="{CC0832BB-6FE6-3EF5-A771-4C1C46168849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3" name="Group 14">
              <a:extLst>
                <a:ext uri="{FF2B5EF4-FFF2-40B4-BE49-F238E27FC236}">
                  <a16:creationId xmlns:a16="http://schemas.microsoft.com/office/drawing/2014/main" id="{407C38AB-9746-0306-99FC-9ED993F2C006}"/>
                </a:ext>
              </a:extLst>
            </p:cNvPr>
            <p:cNvGrpSpPr/>
            <p:nvPr/>
          </p:nvGrpSpPr>
          <p:grpSpPr>
            <a:xfrm>
              <a:off x="556739" y="1320439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04" name="Oval 25">
                <a:extLst>
                  <a:ext uri="{FF2B5EF4-FFF2-40B4-BE49-F238E27FC236}">
                    <a16:creationId xmlns:a16="http://schemas.microsoft.com/office/drawing/2014/main" id="{FB906D5D-81DF-A258-FF22-A62019FA053E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5" name="Oval 26">
                <a:extLst>
                  <a:ext uri="{FF2B5EF4-FFF2-40B4-BE49-F238E27FC236}">
                    <a16:creationId xmlns:a16="http://schemas.microsoft.com/office/drawing/2014/main" id="{C62C9F3F-A675-AD84-2581-AA9C22AD4C46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6" name="Oval 27">
                <a:extLst>
                  <a:ext uri="{FF2B5EF4-FFF2-40B4-BE49-F238E27FC236}">
                    <a16:creationId xmlns:a16="http://schemas.microsoft.com/office/drawing/2014/main" id="{FAF059A2-4EA4-E2EE-5CE1-6B2F7EF68055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7" name="Oval 28">
                <a:extLst>
                  <a:ext uri="{FF2B5EF4-FFF2-40B4-BE49-F238E27FC236}">
                    <a16:creationId xmlns:a16="http://schemas.microsoft.com/office/drawing/2014/main" id="{644417DC-CF21-C851-3BE6-80F2DF6B8C4D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4" name="Group 15">
              <a:extLst>
                <a:ext uri="{FF2B5EF4-FFF2-40B4-BE49-F238E27FC236}">
                  <a16:creationId xmlns:a16="http://schemas.microsoft.com/office/drawing/2014/main" id="{3965FFD4-BF0E-FDC6-CBD1-BE8B632619CD}"/>
                </a:ext>
              </a:extLst>
            </p:cNvPr>
            <p:cNvGrpSpPr/>
            <p:nvPr/>
          </p:nvGrpSpPr>
          <p:grpSpPr>
            <a:xfrm>
              <a:off x="556739" y="1475197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100" name="Oval 21">
                <a:extLst>
                  <a:ext uri="{FF2B5EF4-FFF2-40B4-BE49-F238E27FC236}">
                    <a16:creationId xmlns:a16="http://schemas.microsoft.com/office/drawing/2014/main" id="{0CD2784F-DF9D-A8A6-0392-176CE7E8FFF7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1" name="Oval 22">
                <a:extLst>
                  <a:ext uri="{FF2B5EF4-FFF2-40B4-BE49-F238E27FC236}">
                    <a16:creationId xmlns:a16="http://schemas.microsoft.com/office/drawing/2014/main" id="{B3674C3D-0EAF-9C7B-F954-68B531C6A4B8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2" name="Oval 23">
                <a:extLst>
                  <a:ext uri="{FF2B5EF4-FFF2-40B4-BE49-F238E27FC236}">
                    <a16:creationId xmlns:a16="http://schemas.microsoft.com/office/drawing/2014/main" id="{E209D43C-FAD6-2603-DE29-32A8F834CC07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3" name="Oval 24">
                <a:extLst>
                  <a:ext uri="{FF2B5EF4-FFF2-40B4-BE49-F238E27FC236}">
                    <a16:creationId xmlns:a16="http://schemas.microsoft.com/office/drawing/2014/main" id="{BD78E285-8FE8-9E73-6C55-A47FBF23793E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95" name="Group 16">
              <a:extLst>
                <a:ext uri="{FF2B5EF4-FFF2-40B4-BE49-F238E27FC236}">
                  <a16:creationId xmlns:a16="http://schemas.microsoft.com/office/drawing/2014/main" id="{C8F15B96-A112-D414-3D5F-6E4AA6440DC9}"/>
                </a:ext>
              </a:extLst>
            </p:cNvPr>
            <p:cNvGrpSpPr/>
            <p:nvPr/>
          </p:nvGrpSpPr>
          <p:grpSpPr>
            <a:xfrm>
              <a:off x="556739" y="1629955"/>
              <a:ext cx="567300" cy="72000"/>
              <a:chOff x="7620000" y="724071"/>
              <a:chExt cx="567300" cy="72000"/>
            </a:xfrm>
            <a:grpFill/>
          </p:grpSpPr>
          <p:sp>
            <p:nvSpPr>
              <p:cNvPr id="96" name="Oval 17">
                <a:extLst>
                  <a:ext uri="{FF2B5EF4-FFF2-40B4-BE49-F238E27FC236}">
                    <a16:creationId xmlns:a16="http://schemas.microsoft.com/office/drawing/2014/main" id="{638EB0C3-F312-DD60-F844-7983B8D9FC37}"/>
                  </a:ext>
                </a:extLst>
              </p:cNvPr>
              <p:cNvSpPr/>
              <p:nvPr/>
            </p:nvSpPr>
            <p:spPr>
              <a:xfrm>
                <a:off x="76200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7" name="Oval 18">
                <a:extLst>
                  <a:ext uri="{FF2B5EF4-FFF2-40B4-BE49-F238E27FC236}">
                    <a16:creationId xmlns:a16="http://schemas.microsoft.com/office/drawing/2014/main" id="{58B7A857-0FED-CEDE-382F-A686F6F9D095}"/>
                  </a:ext>
                </a:extLst>
              </p:cNvPr>
              <p:cNvSpPr/>
              <p:nvPr/>
            </p:nvSpPr>
            <p:spPr>
              <a:xfrm>
                <a:off x="77851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8" name="Oval 19">
                <a:extLst>
                  <a:ext uri="{FF2B5EF4-FFF2-40B4-BE49-F238E27FC236}">
                    <a16:creationId xmlns:a16="http://schemas.microsoft.com/office/drawing/2014/main" id="{FF90C215-272C-8180-E63A-39080C8473E0}"/>
                  </a:ext>
                </a:extLst>
              </p:cNvPr>
              <p:cNvSpPr/>
              <p:nvPr/>
            </p:nvSpPr>
            <p:spPr>
              <a:xfrm>
                <a:off x="79502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9" name="Oval 20">
                <a:extLst>
                  <a:ext uri="{FF2B5EF4-FFF2-40B4-BE49-F238E27FC236}">
                    <a16:creationId xmlns:a16="http://schemas.microsoft.com/office/drawing/2014/main" id="{4C086649-18DE-7EC8-9D9D-507DD5B22134}"/>
                  </a:ext>
                </a:extLst>
              </p:cNvPr>
              <p:cNvSpPr/>
              <p:nvPr/>
            </p:nvSpPr>
            <p:spPr>
              <a:xfrm>
                <a:off x="8115300" y="724071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128" name="Group 13">
            <a:extLst>
              <a:ext uri="{FF2B5EF4-FFF2-40B4-BE49-F238E27FC236}">
                <a16:creationId xmlns:a16="http://schemas.microsoft.com/office/drawing/2014/main" id="{3B309893-0718-356D-9ADB-50B59E1D784E}"/>
              </a:ext>
            </a:extLst>
          </p:cNvPr>
          <p:cNvGrpSpPr/>
          <p:nvPr/>
        </p:nvGrpSpPr>
        <p:grpSpPr>
          <a:xfrm rot="16200000" flipH="1">
            <a:off x="6727159" y="715116"/>
            <a:ext cx="292195" cy="292195"/>
            <a:chOff x="1502229" y="2731167"/>
            <a:chExt cx="364384" cy="364384"/>
          </a:xfrm>
          <a:solidFill>
            <a:srgbClr val="FF5851"/>
          </a:solidFill>
        </p:grpSpPr>
        <p:sp>
          <p:nvSpPr>
            <p:cNvPr id="129" name="Rounded Rectangle 14">
              <a:extLst>
                <a:ext uri="{FF2B5EF4-FFF2-40B4-BE49-F238E27FC236}">
                  <a16:creationId xmlns:a16="http://schemas.microsoft.com/office/drawing/2014/main" id="{8A1C872F-457E-B6DA-A628-BDF38CD6B83A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30" name="Rounded Rectangle 15">
              <a:extLst>
                <a:ext uri="{FF2B5EF4-FFF2-40B4-BE49-F238E27FC236}">
                  <a16:creationId xmlns:a16="http://schemas.microsoft.com/office/drawing/2014/main" id="{8F6FBC2D-BD0E-6CE0-1EFB-0DE88DAB4A34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31" name="Donut 28">
            <a:extLst>
              <a:ext uri="{FF2B5EF4-FFF2-40B4-BE49-F238E27FC236}">
                <a16:creationId xmlns:a16="http://schemas.microsoft.com/office/drawing/2014/main" id="{6A19AEA3-7C64-841C-249E-CEA8E1C3A5B0}"/>
              </a:ext>
            </a:extLst>
          </p:cNvPr>
          <p:cNvSpPr/>
          <p:nvPr/>
        </p:nvSpPr>
        <p:spPr>
          <a:xfrm rot="16200000" flipH="1">
            <a:off x="11810664" y="205959"/>
            <a:ext cx="179177" cy="179177"/>
          </a:xfrm>
          <a:prstGeom prst="donut">
            <a:avLst>
              <a:gd name="adj" fmla="val 12500"/>
            </a:avLst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2" name="Donut 29">
            <a:extLst>
              <a:ext uri="{FF2B5EF4-FFF2-40B4-BE49-F238E27FC236}">
                <a16:creationId xmlns:a16="http://schemas.microsoft.com/office/drawing/2014/main" id="{E9AD5007-53C1-D4C2-23AA-FE361064E317}"/>
              </a:ext>
            </a:extLst>
          </p:cNvPr>
          <p:cNvSpPr/>
          <p:nvPr/>
        </p:nvSpPr>
        <p:spPr>
          <a:xfrm rot="16200000" flipH="1">
            <a:off x="10550176" y="1792965"/>
            <a:ext cx="345461" cy="345461"/>
          </a:xfrm>
          <a:prstGeom prst="donut">
            <a:avLst>
              <a:gd name="adj" fmla="val 12500"/>
            </a:avLst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33" name="Group 31">
            <a:extLst>
              <a:ext uri="{FF2B5EF4-FFF2-40B4-BE49-F238E27FC236}">
                <a16:creationId xmlns:a16="http://schemas.microsoft.com/office/drawing/2014/main" id="{0CC24C8D-96FF-37DE-DCE3-379A79FD9487}"/>
              </a:ext>
            </a:extLst>
          </p:cNvPr>
          <p:cNvGrpSpPr/>
          <p:nvPr/>
        </p:nvGrpSpPr>
        <p:grpSpPr>
          <a:xfrm rot="16200000" flipH="1">
            <a:off x="10022288" y="492194"/>
            <a:ext cx="172781" cy="172781"/>
            <a:chOff x="1502229" y="2731167"/>
            <a:chExt cx="364384" cy="364384"/>
          </a:xfrm>
          <a:solidFill>
            <a:srgbClr val="FF5851"/>
          </a:solidFill>
        </p:grpSpPr>
        <p:sp>
          <p:nvSpPr>
            <p:cNvPr id="134" name="Rounded Rectangle 32">
              <a:extLst>
                <a:ext uri="{FF2B5EF4-FFF2-40B4-BE49-F238E27FC236}">
                  <a16:creationId xmlns:a16="http://schemas.microsoft.com/office/drawing/2014/main" id="{D1C36176-43F8-ECC8-1550-2FA295A3C749}"/>
                </a:ext>
              </a:extLst>
            </p:cNvPr>
            <p:cNvSpPr/>
            <p:nvPr/>
          </p:nvSpPr>
          <p:spPr>
            <a:xfrm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35" name="Rounded Rectangle 33">
              <a:extLst>
                <a:ext uri="{FF2B5EF4-FFF2-40B4-BE49-F238E27FC236}">
                  <a16:creationId xmlns:a16="http://schemas.microsoft.com/office/drawing/2014/main" id="{86B1CC32-FE19-6464-B46B-C32792D0F3B7}"/>
                </a:ext>
              </a:extLst>
            </p:cNvPr>
            <p:cNvSpPr/>
            <p:nvPr/>
          </p:nvSpPr>
          <p:spPr>
            <a:xfrm rot="16200000">
              <a:off x="1643169" y="2731167"/>
              <a:ext cx="82503" cy="3643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36" name="Rectángulo 135">
            <a:extLst>
              <a:ext uri="{FF2B5EF4-FFF2-40B4-BE49-F238E27FC236}">
                <a16:creationId xmlns:a16="http://schemas.microsoft.com/office/drawing/2014/main" id="{8358791D-2C86-319D-4B6F-F58BE78799A3}"/>
              </a:ext>
            </a:extLst>
          </p:cNvPr>
          <p:cNvSpPr/>
          <p:nvPr/>
        </p:nvSpPr>
        <p:spPr>
          <a:xfrm>
            <a:off x="-528452" y="-198783"/>
            <a:ext cx="528452" cy="3352211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2CE54C2-7E6B-4EDD-3297-1E880FF12358}"/>
              </a:ext>
            </a:extLst>
          </p:cNvPr>
          <p:cNvSpPr txBox="1">
            <a:spLocks/>
          </p:cNvSpPr>
          <p:nvPr/>
        </p:nvSpPr>
        <p:spPr>
          <a:xfrm>
            <a:off x="7254492" y="1371024"/>
            <a:ext cx="3268375" cy="30462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Etapa dos - Sancionatoria</a:t>
            </a:r>
            <a:endParaRPr lang="es-ES_tradnl" sz="20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1D0DDE14-1EF8-B003-32BB-7A1737FDDFCD}"/>
              </a:ext>
            </a:extLst>
          </p:cNvPr>
          <p:cNvSpPr/>
          <p:nvPr/>
        </p:nvSpPr>
        <p:spPr>
          <a:xfrm>
            <a:off x="3219917" y="2376743"/>
            <a:ext cx="2740778" cy="2053295"/>
          </a:xfrm>
          <a:prstGeom prst="roundRect">
            <a:avLst/>
          </a:prstGeom>
          <a:solidFill>
            <a:srgbClr val="FF58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E58D9372-1ACD-626F-A68B-EDCF822F6C6B}"/>
              </a:ext>
            </a:extLst>
          </p:cNvPr>
          <p:cNvSpPr/>
          <p:nvPr/>
        </p:nvSpPr>
        <p:spPr>
          <a:xfrm>
            <a:off x="3219917" y="3901902"/>
            <a:ext cx="2740778" cy="172556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9878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A6B2DDE-B6D2-DD79-B660-AF4C28BAB214}"/>
              </a:ext>
            </a:extLst>
          </p:cNvPr>
          <p:cNvSpPr txBox="1"/>
          <p:nvPr/>
        </p:nvSpPr>
        <p:spPr>
          <a:xfrm>
            <a:off x="3415210" y="2588669"/>
            <a:ext cx="2350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procesos sancionatorios iniciados sobre organizaciones  comunales </a:t>
            </a:r>
            <a:r>
              <a:rPr lang="es-ES_tradn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2020 - 2023</a:t>
            </a:r>
          </a:p>
        </p:txBody>
      </p:sp>
      <p:sp>
        <p:nvSpPr>
          <p:cNvPr id="18" name="TextBox 63">
            <a:extLst>
              <a:ext uri="{FF2B5EF4-FFF2-40B4-BE49-F238E27FC236}">
                <a16:creationId xmlns:a16="http://schemas.microsoft.com/office/drawing/2014/main" id="{9A13A073-29ED-AAEC-8897-26EBCA9D1C3D}"/>
              </a:ext>
            </a:extLst>
          </p:cNvPr>
          <p:cNvSpPr txBox="1"/>
          <p:nvPr/>
        </p:nvSpPr>
        <p:spPr>
          <a:xfrm>
            <a:off x="3154401" y="3869065"/>
            <a:ext cx="28718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s-CO" sz="1400" b="1" dirty="0">
              <a:solidFill>
                <a:srgbClr val="954C9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CO" sz="3600" b="1" dirty="0">
                <a:solidFill>
                  <a:srgbClr val="FF585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</a:t>
            </a:r>
          </a:p>
          <a:p>
            <a:pPr lvl="0" algn="ctr"/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Procesos administrativos sancionatorios.</a:t>
            </a:r>
            <a:endParaRPr lang="es-CO" b="1" dirty="0">
              <a:solidFill>
                <a:srgbClr val="02937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endParaRPr lang="es-CO" sz="1400" b="1" dirty="0">
              <a:solidFill>
                <a:srgbClr val="02937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EFBFE7F5-0AE0-25C8-66F3-62CF249AC9BE}"/>
              </a:ext>
            </a:extLst>
          </p:cNvPr>
          <p:cNvSpPr/>
          <p:nvPr/>
        </p:nvSpPr>
        <p:spPr>
          <a:xfrm>
            <a:off x="6155141" y="2431607"/>
            <a:ext cx="2740778" cy="2053295"/>
          </a:xfrm>
          <a:prstGeom prst="roundRect">
            <a:avLst/>
          </a:prstGeom>
          <a:solidFill>
            <a:srgbClr val="D80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23C542D4-8763-1FE6-9E43-03D6778E8289}"/>
              </a:ext>
            </a:extLst>
          </p:cNvPr>
          <p:cNvSpPr/>
          <p:nvPr/>
        </p:nvSpPr>
        <p:spPr>
          <a:xfrm>
            <a:off x="6155141" y="3956766"/>
            <a:ext cx="2740778" cy="172556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9878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E67CFCA-265A-2457-9763-3E8DB2F5215F}"/>
              </a:ext>
            </a:extLst>
          </p:cNvPr>
          <p:cNvSpPr txBox="1"/>
          <p:nvPr/>
        </p:nvSpPr>
        <p:spPr>
          <a:xfrm>
            <a:off x="6350435" y="2576047"/>
            <a:ext cx="23501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procesos sancionatorios sobre organizaciones comunales </a:t>
            </a:r>
            <a:r>
              <a:rPr lang="es-ES_tradn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resueltos durante le periodo 2020 - 2023</a:t>
            </a:r>
          </a:p>
        </p:txBody>
      </p:sp>
      <p:sp>
        <p:nvSpPr>
          <p:cNvPr id="25" name="TextBox 63">
            <a:extLst>
              <a:ext uri="{FF2B5EF4-FFF2-40B4-BE49-F238E27FC236}">
                <a16:creationId xmlns:a16="http://schemas.microsoft.com/office/drawing/2014/main" id="{5E055D40-B751-7B86-25C2-E4F8832DB55C}"/>
              </a:ext>
            </a:extLst>
          </p:cNvPr>
          <p:cNvSpPr txBox="1"/>
          <p:nvPr/>
        </p:nvSpPr>
        <p:spPr>
          <a:xfrm>
            <a:off x="6089625" y="3923929"/>
            <a:ext cx="28718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s-CO" sz="1400" b="1" dirty="0">
              <a:solidFill>
                <a:srgbClr val="954C9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CO" sz="3600" b="1" dirty="0">
                <a:solidFill>
                  <a:srgbClr val="FF585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117 </a:t>
            </a:r>
          </a:p>
          <a:p>
            <a:pPr lvl="0" algn="ctr"/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Procesos administrativos sancionatorios.</a:t>
            </a:r>
            <a:endParaRPr lang="es-CO" b="1" dirty="0">
              <a:solidFill>
                <a:srgbClr val="02937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endParaRPr lang="es-CO" sz="1400" b="1" dirty="0">
              <a:solidFill>
                <a:srgbClr val="02937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1F8B8EE7-B4CA-0100-271D-0EBCA66815A9}"/>
              </a:ext>
            </a:extLst>
          </p:cNvPr>
          <p:cNvSpPr/>
          <p:nvPr/>
        </p:nvSpPr>
        <p:spPr>
          <a:xfrm>
            <a:off x="9154373" y="2468183"/>
            <a:ext cx="2740778" cy="2053295"/>
          </a:xfrm>
          <a:prstGeom prst="roundRect">
            <a:avLst/>
          </a:prstGeom>
          <a:solidFill>
            <a:srgbClr val="FF80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95C444BD-D717-BF13-70FC-6A367ED4CCF6}"/>
              </a:ext>
            </a:extLst>
          </p:cNvPr>
          <p:cNvSpPr/>
          <p:nvPr/>
        </p:nvSpPr>
        <p:spPr>
          <a:xfrm>
            <a:off x="9154373" y="3993342"/>
            <a:ext cx="2740778" cy="172556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9878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6E70CA9-C1E6-FEF1-DB2A-1DFF1045A056}"/>
              </a:ext>
            </a:extLst>
          </p:cNvPr>
          <p:cNvSpPr txBox="1"/>
          <p:nvPr/>
        </p:nvSpPr>
        <p:spPr>
          <a:xfrm>
            <a:off x="9347771" y="2654907"/>
            <a:ext cx="2350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procesos sancionatorios sobre organizaciones comunales </a:t>
            </a:r>
            <a:r>
              <a:rPr lang="es-ES_tradn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trámite</a:t>
            </a:r>
          </a:p>
        </p:txBody>
      </p:sp>
      <p:sp>
        <p:nvSpPr>
          <p:cNvPr id="33" name="TextBox 63">
            <a:extLst>
              <a:ext uri="{FF2B5EF4-FFF2-40B4-BE49-F238E27FC236}">
                <a16:creationId xmlns:a16="http://schemas.microsoft.com/office/drawing/2014/main" id="{7D6BDFA1-D577-09CB-5C77-8702581422FD}"/>
              </a:ext>
            </a:extLst>
          </p:cNvPr>
          <p:cNvSpPr txBox="1"/>
          <p:nvPr/>
        </p:nvSpPr>
        <p:spPr>
          <a:xfrm>
            <a:off x="9088857" y="3960505"/>
            <a:ext cx="28718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s-CO" sz="1400" b="1" dirty="0">
              <a:solidFill>
                <a:srgbClr val="954C9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CO" sz="3600" b="1" dirty="0">
                <a:solidFill>
                  <a:srgbClr val="FF585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</a:p>
          <a:p>
            <a:pPr lvl="0" algn="ctr"/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Procesos administrativos sancionatorios.</a:t>
            </a:r>
            <a:endParaRPr lang="es-CO" b="1" dirty="0">
              <a:solidFill>
                <a:srgbClr val="02937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endParaRPr lang="es-CO" sz="1400" b="1" dirty="0">
              <a:solidFill>
                <a:srgbClr val="02937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2B8AF52-39C7-CF4D-6F1B-4DA2F35CEA9E}"/>
              </a:ext>
            </a:extLst>
          </p:cNvPr>
          <p:cNvCxnSpPr>
            <a:cxnSpLocks/>
          </p:cNvCxnSpPr>
          <p:nvPr/>
        </p:nvCxnSpPr>
        <p:spPr>
          <a:xfrm>
            <a:off x="2150369" y="6091091"/>
            <a:ext cx="7770828" cy="0"/>
          </a:xfrm>
          <a:prstGeom prst="line">
            <a:avLst/>
          </a:prstGeom>
          <a:ln w="762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E66F4DC-B5F5-9679-F350-F6D82CAD03E7}"/>
              </a:ext>
            </a:extLst>
          </p:cNvPr>
          <p:cNvCxnSpPr/>
          <p:nvPr/>
        </p:nvCxnSpPr>
        <p:spPr>
          <a:xfrm>
            <a:off x="2150369" y="5909278"/>
            <a:ext cx="0" cy="36362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828850-9077-11B3-03E0-AEAA4B1E684B}"/>
              </a:ext>
            </a:extLst>
          </p:cNvPr>
          <p:cNvSpPr txBox="1"/>
          <p:nvPr/>
        </p:nvSpPr>
        <p:spPr>
          <a:xfrm>
            <a:off x="1500133" y="6244856"/>
            <a:ext cx="13004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Informe preliminar Sub. Comunales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F57B9C7-A332-1C7E-A3E7-51C747C39DE7}"/>
              </a:ext>
            </a:extLst>
          </p:cNvPr>
          <p:cNvCxnSpPr/>
          <p:nvPr/>
        </p:nvCxnSpPr>
        <p:spPr>
          <a:xfrm>
            <a:off x="3008017" y="5916633"/>
            <a:ext cx="0" cy="3636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6E41D6-510F-841C-EA02-12162C40AF2D}"/>
              </a:ext>
            </a:extLst>
          </p:cNvPr>
          <p:cNvSpPr txBox="1"/>
          <p:nvPr/>
        </p:nvSpPr>
        <p:spPr>
          <a:xfrm>
            <a:off x="2480810" y="6304443"/>
            <a:ext cx="10544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Auto de apertura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9705010-8C51-ECE8-129C-6466D727BF10}"/>
              </a:ext>
            </a:extLst>
          </p:cNvPr>
          <p:cNvCxnSpPr/>
          <p:nvPr/>
        </p:nvCxnSpPr>
        <p:spPr>
          <a:xfrm>
            <a:off x="3975075" y="5900054"/>
            <a:ext cx="0" cy="3636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33AB006-64E8-68DB-E7E5-A9FF0DE783FD}"/>
              </a:ext>
            </a:extLst>
          </p:cNvPr>
          <p:cNvSpPr txBox="1"/>
          <p:nvPr/>
        </p:nvSpPr>
        <p:spPr>
          <a:xfrm>
            <a:off x="3324839" y="6323267"/>
            <a:ext cx="1300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Descargos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D7CF786-9173-1ED6-23E8-95FB94D115C9}"/>
              </a:ext>
            </a:extLst>
          </p:cNvPr>
          <p:cNvCxnSpPr/>
          <p:nvPr/>
        </p:nvCxnSpPr>
        <p:spPr>
          <a:xfrm>
            <a:off x="4990019" y="5928552"/>
            <a:ext cx="0" cy="3636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C16366B-18AF-FA72-D031-2E0BD6C25EA5}"/>
              </a:ext>
            </a:extLst>
          </p:cNvPr>
          <p:cNvSpPr txBox="1"/>
          <p:nvPr/>
        </p:nvSpPr>
        <p:spPr>
          <a:xfrm>
            <a:off x="4319497" y="6341967"/>
            <a:ext cx="130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Apertura de pruebas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32AC945F-9A8A-D964-B028-E51D4BFCFB84}"/>
              </a:ext>
            </a:extLst>
          </p:cNvPr>
          <p:cNvCxnSpPr/>
          <p:nvPr/>
        </p:nvCxnSpPr>
        <p:spPr>
          <a:xfrm>
            <a:off x="5976752" y="5912699"/>
            <a:ext cx="0" cy="3636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6356AD3-DD03-D092-2DC0-2550CA437315}"/>
              </a:ext>
            </a:extLst>
          </p:cNvPr>
          <p:cNvSpPr txBox="1"/>
          <p:nvPr/>
        </p:nvSpPr>
        <p:spPr>
          <a:xfrm>
            <a:off x="5385844" y="6308474"/>
            <a:ext cx="11323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Cierre de pruebas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25479451-900B-BFF2-7E73-A6A48D250B9C}"/>
              </a:ext>
            </a:extLst>
          </p:cNvPr>
          <p:cNvCxnSpPr/>
          <p:nvPr/>
        </p:nvCxnSpPr>
        <p:spPr>
          <a:xfrm>
            <a:off x="7060117" y="5909489"/>
            <a:ext cx="0" cy="3636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5DC6DB5-3839-3B97-8C8D-AB487246B2BC}"/>
              </a:ext>
            </a:extLst>
          </p:cNvPr>
          <p:cNvSpPr txBox="1"/>
          <p:nvPr/>
        </p:nvSpPr>
        <p:spPr>
          <a:xfrm>
            <a:off x="6469209" y="6305264"/>
            <a:ext cx="11323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Alegatos de conclusión</a:t>
            </a:r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11D6EB6E-94B5-1169-C96A-633BC5CFEB16}"/>
              </a:ext>
            </a:extLst>
          </p:cNvPr>
          <p:cNvCxnSpPr/>
          <p:nvPr/>
        </p:nvCxnSpPr>
        <p:spPr>
          <a:xfrm>
            <a:off x="7952460" y="5887553"/>
            <a:ext cx="0" cy="3636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045DC106-14CD-A227-7D5D-37E002DBD222}"/>
              </a:ext>
            </a:extLst>
          </p:cNvPr>
          <p:cNvSpPr txBox="1"/>
          <p:nvPr/>
        </p:nvSpPr>
        <p:spPr>
          <a:xfrm>
            <a:off x="7361552" y="6283328"/>
            <a:ext cx="11323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Fallo</a:t>
            </a: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D1D272EC-8ADC-E3D5-DA33-4D9316BFFAF2}"/>
              </a:ext>
            </a:extLst>
          </p:cNvPr>
          <p:cNvCxnSpPr/>
          <p:nvPr/>
        </p:nvCxnSpPr>
        <p:spPr>
          <a:xfrm>
            <a:off x="8687079" y="5910548"/>
            <a:ext cx="0" cy="3636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3708B69-BB9A-2137-7028-DE78DF2A5B61}"/>
              </a:ext>
            </a:extLst>
          </p:cNvPr>
          <p:cNvSpPr txBox="1"/>
          <p:nvPr/>
        </p:nvSpPr>
        <p:spPr>
          <a:xfrm>
            <a:off x="8096171" y="6306323"/>
            <a:ext cx="11323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E77540A6-8BDA-D816-816A-7EFCA9AC5842}"/>
              </a:ext>
            </a:extLst>
          </p:cNvPr>
          <p:cNvCxnSpPr/>
          <p:nvPr/>
        </p:nvCxnSpPr>
        <p:spPr>
          <a:xfrm>
            <a:off x="9614229" y="5908668"/>
            <a:ext cx="0" cy="3636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FD070122-EBEF-616D-E7B8-A78EB5A08F9B}"/>
              </a:ext>
            </a:extLst>
          </p:cNvPr>
          <p:cNvSpPr txBox="1"/>
          <p:nvPr/>
        </p:nvSpPr>
        <p:spPr>
          <a:xfrm>
            <a:off x="9023321" y="6304443"/>
            <a:ext cx="1321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Trámite recursos Ministerio Interior</a:t>
            </a:r>
          </a:p>
        </p:txBody>
      </p:sp>
    </p:spTree>
    <p:extLst>
      <p:ext uri="{BB962C8B-B14F-4D97-AF65-F5344CB8AC3E}">
        <p14:creationId xmlns:p14="http://schemas.microsoft.com/office/powerpoint/2010/main" val="6569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25" grpId="0"/>
      <p:bldP spid="3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1201</Words>
  <Application>Microsoft Office PowerPoint</Application>
  <PresentationFormat>Panorámica</PresentationFormat>
  <Paragraphs>315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Alexander Reina Otero</dc:creator>
  <cp:lastModifiedBy>adrimorcomunicaciones@outlook.com</cp:lastModifiedBy>
  <cp:revision>19</cp:revision>
  <dcterms:created xsi:type="dcterms:W3CDTF">2023-11-28T00:00:36Z</dcterms:created>
  <dcterms:modified xsi:type="dcterms:W3CDTF">2024-07-31T02:36:57Z</dcterms:modified>
</cp:coreProperties>
</file>